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Arimo"/>
      <p:regular r:id="rId21"/>
      <p:bold r:id="rId22"/>
      <p:italic r:id="rId23"/>
      <p:boldItalic r:id="rId24"/>
    </p:embeddedFont>
    <p:embeddedFont>
      <p:font typeface="Lato"/>
      <p:regular r:id="rId25"/>
      <p:bold r:id="rId26"/>
      <p:italic r:id="rId27"/>
      <p:boldItalic r:id="rId28"/>
    </p:embeddedFont>
    <p:embeddedFont>
      <p:font typeface="Bebas Neue"/>
      <p:regular r:id="rId29"/>
    </p:embeddedFont>
    <p:embeddedFont>
      <p:font typeface="Enriqueta Medium"/>
      <p:regular r:id="rId30"/>
      <p:bold r:id="rId31"/>
    </p:embeddedFont>
    <p:embeddedFont>
      <p:font typeface="Enriqueta"/>
      <p:regular r:id="rId32"/>
      <p:bold r:id="rId33"/>
    </p:embeddedFont>
    <p:embeddedFont>
      <p:font typeface="PT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ix1eWgboHmWo50foxf/z0fcGj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rimo-bold.fntdata"/><Relationship Id="rId21" Type="http://schemas.openxmlformats.org/officeDocument/2006/relationships/font" Target="fonts/Arimo-regular.fntdata"/><Relationship Id="rId24" Type="http://schemas.openxmlformats.org/officeDocument/2006/relationships/font" Target="fonts/Arimo-boldItalic.fntdata"/><Relationship Id="rId23" Type="http://schemas.openxmlformats.org/officeDocument/2006/relationships/font" Target="fonts/Arim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ebasNeu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nriquetaMedium-bold.fntdata"/><Relationship Id="rId30" Type="http://schemas.openxmlformats.org/officeDocument/2006/relationships/font" Target="fonts/EnriquetaMedium-regular.fntdata"/><Relationship Id="rId11" Type="http://schemas.openxmlformats.org/officeDocument/2006/relationships/slide" Target="slides/slide7.xml"/><Relationship Id="rId33" Type="http://schemas.openxmlformats.org/officeDocument/2006/relationships/font" Target="fonts/Enriqueta-bold.fntdata"/><Relationship Id="rId10" Type="http://schemas.openxmlformats.org/officeDocument/2006/relationships/slide" Target="slides/slide6.xml"/><Relationship Id="rId32" Type="http://schemas.openxmlformats.org/officeDocument/2006/relationships/font" Target="fonts/Enriqueta-regular.fntdata"/><Relationship Id="rId13" Type="http://schemas.openxmlformats.org/officeDocument/2006/relationships/slide" Target="slides/slide9.xml"/><Relationship Id="rId35" Type="http://schemas.openxmlformats.org/officeDocument/2006/relationships/font" Target="fonts/PTSans-bold.fntdata"/><Relationship Id="rId12" Type="http://schemas.openxmlformats.org/officeDocument/2006/relationships/slide" Target="slides/slide8.xml"/><Relationship Id="rId34" Type="http://schemas.openxmlformats.org/officeDocument/2006/relationships/font" Target="fonts/PTSans-regular.fntdata"/><Relationship Id="rId15" Type="http://schemas.openxmlformats.org/officeDocument/2006/relationships/slide" Target="slides/slide11.xml"/><Relationship Id="rId37" Type="http://schemas.openxmlformats.org/officeDocument/2006/relationships/font" Target="fonts/PTSans-boldItalic.fntdata"/><Relationship Id="rId14" Type="http://schemas.openxmlformats.org/officeDocument/2006/relationships/slide" Target="slides/slide10.xml"/><Relationship Id="rId36" Type="http://schemas.openxmlformats.org/officeDocument/2006/relationships/font" Target="fonts/PTSans-italic.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Welcome to our youtube trending video analysis. </a:t>
            </a:r>
            <a:endParaRPr/>
          </a:p>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b03fb0c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b03fb0c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In the machine learning part, </a:t>
            </a:r>
            <a:r>
              <a:rPr lang="en">
                <a:solidFill>
                  <a:schemeClr val="dk1"/>
                </a:solidFill>
                <a:latin typeface="Arimo"/>
                <a:ea typeface="Arimo"/>
                <a:cs typeface="Arimo"/>
                <a:sym typeface="Arimo"/>
              </a:rPr>
              <a:t>We first </a:t>
            </a:r>
            <a:r>
              <a:rPr lang="en" sz="1200">
                <a:solidFill>
                  <a:schemeClr val="dk1"/>
                </a:solidFill>
                <a:latin typeface="Arimo"/>
                <a:ea typeface="Arimo"/>
                <a:cs typeface="Arimo"/>
                <a:sym typeface="Arimo"/>
              </a:rPr>
              <a:t>model with </a:t>
            </a:r>
            <a:r>
              <a:rPr lang="en">
                <a:solidFill>
                  <a:schemeClr val="dk1"/>
                </a:solidFill>
                <a:latin typeface="Arimo"/>
                <a:ea typeface="Arimo"/>
                <a:cs typeface="Arimo"/>
                <a:sym typeface="Arimo"/>
              </a:rPr>
              <a:t>Hierarchical clustering. </a:t>
            </a:r>
            <a:endParaRPr sz="1200">
              <a:solidFill>
                <a:schemeClr val="dk1"/>
              </a:solidFill>
              <a:latin typeface="Arimo"/>
              <a:ea typeface="Arimo"/>
              <a:cs typeface="Arimo"/>
              <a:sym typeface="Arimo"/>
            </a:endParaRPr>
          </a:p>
          <a:p>
            <a:pPr indent="0" lvl="0" marL="0" rtl="0" algn="l">
              <a:spcBef>
                <a:spcPts val="0"/>
              </a:spcBef>
              <a:spcAft>
                <a:spcPts val="0"/>
              </a:spcAft>
              <a:buClr>
                <a:schemeClr val="dk1"/>
              </a:buClr>
              <a:buSzPts val="1100"/>
              <a:buFont typeface="Arial"/>
              <a:buNone/>
            </a:pPr>
            <a:r>
              <a:rPr lang="en" sz="1200">
                <a:solidFill>
                  <a:schemeClr val="dk1"/>
                </a:solidFill>
                <a:latin typeface="Arimo"/>
                <a:ea typeface="Arimo"/>
                <a:cs typeface="Arimo"/>
                <a:sym typeface="Arimo"/>
              </a:rPr>
              <a:t>From the dendrogram. there’s 4 different clusters. For the sake of finding sub-clusters inside of big ones, we cut the large clusters into smaller ones. </a:t>
            </a:r>
            <a:endParaRPr sz="1200">
              <a:solidFill>
                <a:schemeClr val="dk1"/>
              </a:solidFill>
              <a:latin typeface="Arimo"/>
              <a:ea typeface="Arimo"/>
              <a:cs typeface="Arimo"/>
              <a:sym typeface="Arim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3ab465d2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3ab465d2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Both Cluster 0 and 6 trends rapidly and outperform others by winning high number of likes.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We explore the </a:t>
            </a:r>
            <a:r>
              <a:rPr lang="en" sz="1200">
                <a:solidFill>
                  <a:schemeClr val="dk1"/>
                </a:solidFill>
                <a:latin typeface="Times New Roman"/>
                <a:ea typeface="Times New Roman"/>
                <a:cs typeface="Times New Roman"/>
                <a:sym typeface="Times New Roman"/>
              </a:rPr>
              <a:t>categories and i</a:t>
            </a:r>
            <a:r>
              <a:rPr lang="en" sz="1200">
                <a:solidFill>
                  <a:schemeClr val="dk1"/>
                </a:solidFill>
                <a:latin typeface="Times New Roman"/>
                <a:ea typeface="Times New Roman"/>
                <a:cs typeface="Times New Roman"/>
                <a:sym typeface="Times New Roman"/>
              </a:rPr>
              <a:t>n the next phase of finding, the scope is on 4 of them: </a:t>
            </a:r>
            <a:r>
              <a:rPr lang="en" sz="1400">
                <a:solidFill>
                  <a:schemeClr val="dk1"/>
                </a:solidFill>
                <a:latin typeface="Enriqueta"/>
                <a:ea typeface="Enriqueta"/>
                <a:cs typeface="Enriqueta"/>
                <a:sym typeface="Enriqueta"/>
              </a:rPr>
              <a:t>Entertainment, Gaming, Music, Sports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b03fb0cc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b03fb0cc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second model is kmeans with text data.</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data is preprocessed with steps such as  tokenization, word </a:t>
            </a:r>
            <a:r>
              <a:rPr lang="en" sz="1200">
                <a:solidFill>
                  <a:schemeClr val="dk1"/>
                </a:solidFill>
                <a:latin typeface="Times New Roman"/>
                <a:ea typeface="Times New Roman"/>
                <a:cs typeface="Times New Roman"/>
                <a:sym typeface="Times New Roman"/>
              </a:rPr>
              <a:t>embedding</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Due to limitation of time, the cluster result is only shown for the Gaming.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From the wordclouds, we can see that the first kind of videos focus on the game news such as trailer, season releasing, while the major players are Minecraft, Fortnite.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second kind is featured by funny moment, highlight battle, or win moment.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last attention is around techniques of game playing. The keywords are Minecraft survival, beating, challenge, dream try.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b03fb0cc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1b03fb0cc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screenshots of our website.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3ab465d2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23ab465d2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200"/>
              </a:spcBef>
              <a:spcAft>
                <a:spcPts val="3200"/>
              </a:spcAft>
              <a:buClr>
                <a:schemeClr val="dk1"/>
              </a:buClr>
              <a:buSzPts val="1100"/>
              <a:buFont typeface="Arial"/>
              <a:buNone/>
            </a:pPr>
            <a:r>
              <a:rPr lang="en">
                <a:solidFill>
                  <a:srgbClr val="121212"/>
                </a:solidFill>
              </a:rPr>
              <a:t>Our product offer suggestions to youtubers who wants to create hot videos. They will be able to choose categories of interest and view the analysis result. Here is our product demo.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b03fb0cc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1b03fb0cc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Enriqueta Medium"/>
                <a:ea typeface="Enriqueta Medium"/>
                <a:cs typeface="Enriqueta Medium"/>
                <a:sym typeface="Enriqueta Medium"/>
              </a:rPr>
              <a:t>There might be </a:t>
            </a:r>
            <a:r>
              <a:rPr lang="en" sz="1200">
                <a:solidFill>
                  <a:srgbClr val="202124"/>
                </a:solidFill>
                <a:highlight>
                  <a:srgbClr val="FFFFFF"/>
                </a:highlight>
                <a:latin typeface="Enriqueta Medium"/>
                <a:ea typeface="Enriqueta Medium"/>
                <a:cs typeface="Enriqueta Medium"/>
                <a:sym typeface="Enriqueta Medium"/>
              </a:rPr>
              <a:t>social and religious harassment content we might want to </a:t>
            </a:r>
            <a:r>
              <a:rPr lang="en" sz="1200">
                <a:solidFill>
                  <a:srgbClr val="202124"/>
                </a:solidFill>
                <a:highlight>
                  <a:srgbClr val="FFFFFF"/>
                </a:highlight>
                <a:latin typeface="Enriqueta Medium"/>
                <a:ea typeface="Enriqueta Medium"/>
                <a:cs typeface="Enriqueta Medium"/>
                <a:sym typeface="Enriqueta Medium"/>
              </a:rPr>
              <a:t>recognize</a:t>
            </a:r>
            <a:r>
              <a:rPr lang="en" sz="1200">
                <a:solidFill>
                  <a:srgbClr val="202124"/>
                </a:solidFill>
                <a:highlight>
                  <a:srgbClr val="FFFFFF"/>
                </a:highlight>
                <a:latin typeface="Enriqueta Medium"/>
                <a:ea typeface="Enriqueta Medium"/>
                <a:cs typeface="Enriqueta Medium"/>
                <a:sym typeface="Enriqueta Medium"/>
              </a:rPr>
              <a:t>.</a:t>
            </a:r>
            <a:endParaRPr sz="1200">
              <a:solidFill>
                <a:srgbClr val="202124"/>
              </a:solidFill>
              <a:highlight>
                <a:srgbClr val="FFFFFF"/>
              </a:highlight>
              <a:latin typeface="Enriqueta Medium"/>
              <a:ea typeface="Enriqueta Medium"/>
              <a:cs typeface="Enriqueta Medium"/>
              <a:sym typeface="Enriqueta Medium"/>
            </a:endParaRPr>
          </a:p>
          <a:p>
            <a:pPr indent="0" lvl="0" marL="0" rtl="0" algn="l">
              <a:spcBef>
                <a:spcPts val="0"/>
              </a:spcBef>
              <a:spcAft>
                <a:spcPts val="0"/>
              </a:spcAft>
              <a:buNone/>
            </a:pPr>
            <a:r>
              <a:rPr lang="en" sz="1200">
                <a:solidFill>
                  <a:srgbClr val="202124"/>
                </a:solidFill>
                <a:highlight>
                  <a:srgbClr val="FFFFFF"/>
                </a:highlight>
                <a:latin typeface="Enriqueta Medium"/>
                <a:ea typeface="Enriqueta Medium"/>
                <a:cs typeface="Enriqueta Medium"/>
                <a:sym typeface="Enriqueta Medium"/>
              </a:rPr>
              <a:t>For future work, we’ll focus on image analysis to explore the color combination and text to learn elements in trending videos. </a:t>
            </a:r>
            <a:endParaRPr sz="1200">
              <a:solidFill>
                <a:srgbClr val="202124"/>
              </a:solidFill>
              <a:highlight>
                <a:srgbClr val="FFFFFF"/>
              </a:highlight>
              <a:latin typeface="Enriqueta Medium"/>
              <a:ea typeface="Enriqueta Medium"/>
              <a:cs typeface="Enriqueta Medium"/>
              <a:sym typeface="Enriqueta Medium"/>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1b03fb0cc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1b03fb0cc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We are now open to questions.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r>
              <a:rPr lang="en" sz="1050">
                <a:solidFill>
                  <a:schemeClr val="dk1"/>
                </a:solidFill>
                <a:highlight>
                  <a:schemeClr val="lt1"/>
                </a:highlight>
              </a:rPr>
              <a:t>Recently, many companies choose YouTube as important digital marketing platform. What are the elements to be listed on YouTube trending videos so they can reach as many people as possible? By solving this, business can invest wisely on specific YouTube Videos by product placement as well as YouTuber can use a more systematic way for their content creation. Thus, this is our project focus.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3c0e4545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3c0e4545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combine the pervious youtube dataset from kaggle and run API to get daily youtube trending list data including the US, Canada and Great Britain from recent years.</a:t>
            </a:r>
            <a:endParaRPr/>
          </a:p>
          <a:p>
            <a:pPr indent="0" lvl="0" marL="0" rtl="0" algn="l">
              <a:spcBef>
                <a:spcPts val="0"/>
              </a:spcBef>
              <a:spcAft>
                <a:spcPts val="0"/>
              </a:spcAft>
              <a:buClr>
                <a:schemeClr val="dk1"/>
              </a:buClr>
              <a:buSzPts val="1100"/>
              <a:buFont typeface="Arial"/>
              <a:buNone/>
            </a:pPr>
            <a:r>
              <a:rPr lang="en">
                <a:solidFill>
                  <a:schemeClr val="dk1"/>
                </a:solidFill>
              </a:rPr>
              <a:t>The</a:t>
            </a:r>
            <a:r>
              <a:rPr lang="en">
                <a:solidFill>
                  <a:schemeClr val="dk1"/>
                </a:solidFill>
              </a:rPr>
              <a:t> publish date time is converted to the corresponding time-zone.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b03fb0c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b03fb0c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have 5 main phases for workflow:</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First is Preparation of the data, then alternating between the second and third phases, Which are analysis and modeling.</a:t>
            </a:r>
            <a:endParaRPr sz="1200">
              <a:solidFill>
                <a:schemeClr val="dk1"/>
              </a:solidFill>
              <a:highlight>
                <a:srgbClr val="FFFFFF"/>
              </a:highlight>
            </a:endParaRPr>
          </a:p>
          <a:p>
            <a:pPr indent="0" lvl="0" marL="0" rtl="0" algn="l">
              <a:lnSpc>
                <a:spcPct val="115000"/>
              </a:lnSpc>
              <a:spcBef>
                <a:spcPts val="800"/>
              </a:spcBef>
              <a:spcAft>
                <a:spcPts val="800"/>
              </a:spcAft>
              <a:buNone/>
            </a:pPr>
            <a:r>
              <a:rPr lang="en" sz="1200">
                <a:solidFill>
                  <a:schemeClr val="dk1"/>
                </a:solidFill>
                <a:highlight>
                  <a:srgbClr val="FFFFFF"/>
                </a:highlight>
              </a:rPr>
              <a:t>The 4th part is Reflection to interpret the outputs, and finally Dissemination of results in the form of written reports, executable code and online </a:t>
            </a:r>
            <a:r>
              <a:rPr lang="en" sz="1200">
                <a:solidFill>
                  <a:schemeClr val="dk1"/>
                </a:solidFill>
                <a:highlight>
                  <a:srgbClr val="FFFFFF"/>
                </a:highlight>
              </a:rPr>
              <a:t>product.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b03fb0c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b03fb0c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EDA, we can see the correlation of trending categories, likes, comments, views and publish date time.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b03fb0cc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b03fb0c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propose three problems related to trending videos, and solve them in a comprehensive way with interactive Tableau dashboards.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3ab465d2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3ab465d2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found out that </a:t>
            </a:r>
            <a:r>
              <a:rPr lang="en">
                <a:solidFill>
                  <a:schemeClr val="dk1"/>
                </a:solidFill>
              </a:rPr>
              <a:t>publish date time is important for video’s popularity and the channel should publish video by considering the targeted markets.</a:t>
            </a:r>
            <a:endParaRPr/>
          </a:p>
          <a:p>
            <a:pPr indent="0" lvl="0" marL="0" rtl="0" algn="l">
              <a:spcBef>
                <a:spcPts val="0"/>
              </a:spcBef>
              <a:spcAft>
                <a:spcPts val="0"/>
              </a:spcAft>
              <a:buNone/>
            </a:pPr>
            <a:r>
              <a:rPr lang="en"/>
              <a:t>The best time publish time for US and UK are Friday 12 AM and Sunday 6PM respectively.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3ab465d2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3ab465d2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Cultural differences embedded in titles and tags keywords are varies in some topics, especially geographics, media, and sports.</a:t>
            </a:r>
            <a:endParaRPr/>
          </a:p>
          <a:p>
            <a:pPr indent="0" lvl="0" marL="0" rtl="0" algn="l">
              <a:spcBef>
                <a:spcPts val="0"/>
              </a:spcBef>
              <a:spcAft>
                <a:spcPts val="0"/>
              </a:spcAft>
              <a:buNone/>
            </a:pPr>
            <a:r>
              <a:rPr lang="en"/>
              <a:t>YouTubers who target at trending in a specific country can add corresponding keywords into titles and tags from </a:t>
            </a:r>
            <a:r>
              <a:rPr lang="en"/>
              <a:t>different</a:t>
            </a:r>
            <a:r>
              <a:rPr lang="en"/>
              <a:t> topics related to the video content.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3ab465d2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3ab465d2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t>
            </a:r>
            <a:r>
              <a:rPr lang="en"/>
              <a:t>cultural</a:t>
            </a:r>
            <a:r>
              <a:rPr lang="en"/>
              <a:t> similarity </a:t>
            </a:r>
            <a:r>
              <a:rPr lang="en"/>
              <a:t>analysis, </a:t>
            </a:r>
            <a:r>
              <a:rPr lang="en"/>
              <a:t>comparing US &amp; the UK, top trending channels vary. For Canada &amp; the UK, their common interests focus on Entertainment, Music and Sports.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lidesgo.com/de" TargetMode="External"/><Relationship Id="rId4" Type="http://schemas.openxmlformats.org/officeDocument/2006/relationships/hyperlink" Target="http://flaticon.com/de" TargetMode="External"/><Relationship Id="rId5" Type="http://schemas.openxmlformats.org/officeDocument/2006/relationships/hyperlink" Target="http://freepik.com/de"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58"/>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0" name="Google Shape;10;p58"/>
          <p:cNvSpPr txBox="1"/>
          <p:nvPr>
            <p:ph type="ctrTitle"/>
          </p:nvPr>
        </p:nvSpPr>
        <p:spPr>
          <a:xfrm>
            <a:off x="713250" y="1491100"/>
            <a:ext cx="7717500" cy="149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500"/>
              <a:buNone/>
              <a:defRPr sz="4900"/>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11" name="Google Shape;11;p58"/>
          <p:cNvSpPr txBox="1"/>
          <p:nvPr>
            <p:ph idx="1" type="subTitle"/>
          </p:nvPr>
        </p:nvSpPr>
        <p:spPr>
          <a:xfrm>
            <a:off x="2596800" y="3195200"/>
            <a:ext cx="3950400" cy="4572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58"/>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8"/>
          <p:cNvSpPr/>
          <p:nvPr/>
        </p:nvSpPr>
        <p:spPr>
          <a:xfrm>
            <a:off x="0"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8"/>
          <p:cNvSpPr/>
          <p:nvPr/>
        </p:nvSpPr>
        <p:spPr>
          <a:xfrm>
            <a:off x="6764823" y="410440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8"/>
          <p:cNvSpPr/>
          <p:nvPr/>
        </p:nvSpPr>
        <p:spPr>
          <a:xfrm rot="5400000">
            <a:off x="8195673" y="3743050"/>
            <a:ext cx="149400" cy="1761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4" name="Shape 104"/>
        <p:cNvGrpSpPr/>
        <p:nvPr/>
      </p:nvGrpSpPr>
      <p:grpSpPr>
        <a:xfrm>
          <a:off x="0" y="0"/>
          <a:ext cx="0" cy="0"/>
          <a:chOff x="0" y="0"/>
          <a:chExt cx="0" cy="0"/>
        </a:xfrm>
      </p:grpSpPr>
      <p:pic>
        <p:nvPicPr>
          <p:cNvPr id="105" name="Google Shape;105;p67"/>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06" name="Google Shape;106;p67"/>
          <p:cNvSpPr txBox="1"/>
          <p:nvPr>
            <p:ph type="title"/>
          </p:nvPr>
        </p:nvSpPr>
        <p:spPr>
          <a:xfrm>
            <a:off x="928135" y="1557345"/>
            <a:ext cx="23043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7" name="Google Shape;107;p67"/>
          <p:cNvSpPr txBox="1"/>
          <p:nvPr>
            <p:ph idx="1" type="subTitle"/>
          </p:nvPr>
        </p:nvSpPr>
        <p:spPr>
          <a:xfrm>
            <a:off x="928135" y="1843101"/>
            <a:ext cx="2304300" cy="66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8" name="Google Shape;108;p67"/>
          <p:cNvSpPr txBox="1"/>
          <p:nvPr>
            <p:ph idx="2" type="title"/>
          </p:nvPr>
        </p:nvSpPr>
        <p:spPr>
          <a:xfrm>
            <a:off x="5914565" y="1557348"/>
            <a:ext cx="23013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9" name="Google Shape;109;p67"/>
          <p:cNvSpPr txBox="1"/>
          <p:nvPr>
            <p:ph idx="3" type="subTitle"/>
          </p:nvPr>
        </p:nvSpPr>
        <p:spPr>
          <a:xfrm>
            <a:off x="5914565" y="1843105"/>
            <a:ext cx="23013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0" name="Google Shape;110;p67"/>
          <p:cNvSpPr txBox="1"/>
          <p:nvPr>
            <p:ph idx="4" type="title"/>
          </p:nvPr>
        </p:nvSpPr>
        <p:spPr>
          <a:xfrm>
            <a:off x="928135" y="3158547"/>
            <a:ext cx="23043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1" name="Google Shape;111;p67"/>
          <p:cNvSpPr txBox="1"/>
          <p:nvPr>
            <p:ph idx="5" type="subTitle"/>
          </p:nvPr>
        </p:nvSpPr>
        <p:spPr>
          <a:xfrm>
            <a:off x="928135" y="3442288"/>
            <a:ext cx="2304300" cy="66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2" name="Google Shape;112;p67"/>
          <p:cNvSpPr txBox="1"/>
          <p:nvPr>
            <p:ph idx="6" type="title"/>
          </p:nvPr>
        </p:nvSpPr>
        <p:spPr>
          <a:xfrm>
            <a:off x="5914565" y="3158556"/>
            <a:ext cx="23013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3" name="Google Shape;113;p67"/>
          <p:cNvSpPr txBox="1"/>
          <p:nvPr>
            <p:ph idx="7" type="subTitle"/>
          </p:nvPr>
        </p:nvSpPr>
        <p:spPr>
          <a:xfrm>
            <a:off x="5914565" y="3442298"/>
            <a:ext cx="23013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4" name="Google Shape;114;p67"/>
          <p:cNvSpPr txBox="1"/>
          <p:nvPr>
            <p:ph idx="8"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15" name="Google Shape;115;p67"/>
          <p:cNvSpPr/>
          <p:nvPr/>
        </p:nvSpPr>
        <p:spPr>
          <a:xfrm rot="-5400000">
            <a:off x="1074750" y="39193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7"/>
          <p:cNvSpPr/>
          <p:nvPr/>
        </p:nvSpPr>
        <p:spPr>
          <a:xfrm flipH="1">
            <a:off x="8721351"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7"/>
          <p:cNvSpPr/>
          <p:nvPr/>
        </p:nvSpPr>
        <p:spPr>
          <a:xfrm flipH="1">
            <a:off x="7787200" y="1787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8" name="Shape 118"/>
        <p:cNvGrpSpPr/>
        <p:nvPr/>
      </p:nvGrpSpPr>
      <p:grpSpPr>
        <a:xfrm>
          <a:off x="0" y="0"/>
          <a:ext cx="0" cy="0"/>
          <a:chOff x="0" y="0"/>
          <a:chExt cx="0" cy="0"/>
        </a:xfrm>
      </p:grpSpPr>
      <p:pic>
        <p:nvPicPr>
          <p:cNvPr id="119" name="Google Shape;119;p68"/>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20" name="Google Shape;120;p68"/>
          <p:cNvSpPr txBox="1"/>
          <p:nvPr>
            <p:ph type="title"/>
          </p:nvPr>
        </p:nvSpPr>
        <p:spPr>
          <a:xfrm>
            <a:off x="733688" y="1933697"/>
            <a:ext cx="2386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1" name="Google Shape;121;p68"/>
          <p:cNvSpPr txBox="1"/>
          <p:nvPr>
            <p:ph idx="1" type="subTitle"/>
          </p:nvPr>
        </p:nvSpPr>
        <p:spPr>
          <a:xfrm>
            <a:off x="733838" y="2303420"/>
            <a:ext cx="2386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2" name="Google Shape;122;p68"/>
          <p:cNvSpPr txBox="1"/>
          <p:nvPr>
            <p:ph idx="2" type="title"/>
          </p:nvPr>
        </p:nvSpPr>
        <p:spPr>
          <a:xfrm>
            <a:off x="3376834" y="1933697"/>
            <a:ext cx="2386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3" name="Google Shape;123;p68"/>
          <p:cNvSpPr txBox="1"/>
          <p:nvPr>
            <p:ph idx="3" type="subTitle"/>
          </p:nvPr>
        </p:nvSpPr>
        <p:spPr>
          <a:xfrm>
            <a:off x="3376834" y="2303420"/>
            <a:ext cx="238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4" name="Google Shape;124;p68"/>
          <p:cNvSpPr txBox="1"/>
          <p:nvPr>
            <p:ph idx="4" type="title"/>
          </p:nvPr>
        </p:nvSpPr>
        <p:spPr>
          <a:xfrm>
            <a:off x="733688" y="3744751"/>
            <a:ext cx="2386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5" name="Google Shape;125;p68"/>
          <p:cNvSpPr txBox="1"/>
          <p:nvPr>
            <p:ph idx="5" type="subTitle"/>
          </p:nvPr>
        </p:nvSpPr>
        <p:spPr>
          <a:xfrm>
            <a:off x="733838" y="4112326"/>
            <a:ext cx="2386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6" name="Google Shape;126;p68"/>
          <p:cNvSpPr txBox="1"/>
          <p:nvPr>
            <p:ph idx="6" type="title"/>
          </p:nvPr>
        </p:nvSpPr>
        <p:spPr>
          <a:xfrm>
            <a:off x="3376834" y="3744751"/>
            <a:ext cx="2386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7" name="Google Shape;127;p68"/>
          <p:cNvSpPr txBox="1"/>
          <p:nvPr>
            <p:ph idx="7" type="subTitle"/>
          </p:nvPr>
        </p:nvSpPr>
        <p:spPr>
          <a:xfrm>
            <a:off x="3376834" y="4112334"/>
            <a:ext cx="238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8" name="Google Shape;128;p68"/>
          <p:cNvSpPr txBox="1"/>
          <p:nvPr>
            <p:ph idx="8" type="title"/>
          </p:nvPr>
        </p:nvSpPr>
        <p:spPr>
          <a:xfrm>
            <a:off x="6023812" y="1933697"/>
            <a:ext cx="2386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9" name="Google Shape;129;p68"/>
          <p:cNvSpPr txBox="1"/>
          <p:nvPr>
            <p:ph idx="9" type="subTitle"/>
          </p:nvPr>
        </p:nvSpPr>
        <p:spPr>
          <a:xfrm>
            <a:off x="6023812" y="2303420"/>
            <a:ext cx="238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0" name="Google Shape;130;p68"/>
          <p:cNvSpPr txBox="1"/>
          <p:nvPr>
            <p:ph idx="13" type="title"/>
          </p:nvPr>
        </p:nvSpPr>
        <p:spPr>
          <a:xfrm>
            <a:off x="6023812" y="3744751"/>
            <a:ext cx="2386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1" name="Google Shape;131;p68"/>
          <p:cNvSpPr txBox="1"/>
          <p:nvPr>
            <p:ph idx="14" type="subTitle"/>
          </p:nvPr>
        </p:nvSpPr>
        <p:spPr>
          <a:xfrm>
            <a:off x="6023812" y="4112334"/>
            <a:ext cx="238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2" name="Google Shape;132;p68"/>
          <p:cNvSpPr txBox="1"/>
          <p:nvPr>
            <p:ph idx="15"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3" name="Google Shape;133;p68"/>
          <p:cNvSpPr/>
          <p:nvPr/>
        </p:nvSpPr>
        <p:spPr>
          <a:xfrm flipH="1" rot="5400000">
            <a:off x="7928650" y="39193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8"/>
          <p:cNvSpPr/>
          <p:nvPr/>
        </p:nvSpPr>
        <p:spPr>
          <a:xfrm>
            <a:off x="-19050" y="142230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8"/>
          <p:cNvSpPr/>
          <p:nvPr/>
        </p:nvSpPr>
        <p:spPr>
          <a:xfrm rot="-5400000">
            <a:off x="8106450" y="40999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6" name="Shape 136"/>
        <p:cNvGrpSpPr/>
        <p:nvPr/>
      </p:nvGrpSpPr>
      <p:grpSpPr>
        <a:xfrm>
          <a:off x="0" y="0"/>
          <a:ext cx="0" cy="0"/>
          <a:chOff x="0" y="0"/>
          <a:chExt cx="0" cy="0"/>
        </a:xfrm>
      </p:grpSpPr>
      <p:pic>
        <p:nvPicPr>
          <p:cNvPr id="137" name="Google Shape;137;p69"/>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38" name="Google Shape;138;p69"/>
          <p:cNvSpPr txBox="1"/>
          <p:nvPr>
            <p:ph type="title"/>
          </p:nvPr>
        </p:nvSpPr>
        <p:spPr>
          <a:xfrm>
            <a:off x="1558200" y="1261650"/>
            <a:ext cx="6027600" cy="26202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9" name="Google Shape;139;p69"/>
          <p:cNvSpPr/>
          <p:nvPr/>
        </p:nvSpPr>
        <p:spPr>
          <a:xfrm>
            <a:off x="6764823" y="410440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9"/>
          <p:cNvSpPr/>
          <p:nvPr/>
        </p:nvSpPr>
        <p:spPr>
          <a:xfrm rot="10800000">
            <a:off x="8721351" y="2845077"/>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9"/>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9"/>
          <p:cNvSpPr/>
          <p:nvPr/>
        </p:nvSpPr>
        <p:spPr>
          <a:xfrm>
            <a:off x="0"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3" name="Shape 143"/>
        <p:cNvGrpSpPr/>
        <p:nvPr/>
      </p:nvGrpSpPr>
      <p:grpSpPr>
        <a:xfrm>
          <a:off x="0" y="0"/>
          <a:ext cx="0" cy="0"/>
          <a:chOff x="0" y="0"/>
          <a:chExt cx="0" cy="0"/>
        </a:xfrm>
      </p:grpSpPr>
      <p:pic>
        <p:nvPicPr>
          <p:cNvPr id="144" name="Google Shape;144;p70"/>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45" name="Google Shape;145;p70"/>
          <p:cNvSpPr txBox="1"/>
          <p:nvPr>
            <p:ph type="title"/>
          </p:nvPr>
        </p:nvSpPr>
        <p:spPr>
          <a:xfrm>
            <a:off x="1303050" y="3498462"/>
            <a:ext cx="6537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46" name="Google Shape;146;p70"/>
          <p:cNvSpPr txBox="1"/>
          <p:nvPr>
            <p:ph idx="1" type="subTitle"/>
          </p:nvPr>
        </p:nvSpPr>
        <p:spPr>
          <a:xfrm>
            <a:off x="1304400" y="1113138"/>
            <a:ext cx="6535200" cy="226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47" name="Google Shape;147;p70"/>
          <p:cNvSpPr/>
          <p:nvPr/>
        </p:nvSpPr>
        <p:spPr>
          <a:xfrm flipH="1">
            <a:off x="8719873"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0"/>
          <p:cNvSpPr/>
          <p:nvPr/>
        </p:nvSpPr>
        <p:spPr>
          <a:xfrm flipH="1">
            <a:off x="0" y="410440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0"/>
          <p:cNvSpPr/>
          <p:nvPr/>
        </p:nvSpPr>
        <p:spPr>
          <a:xfrm flipH="1">
            <a:off x="6764823"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0"/>
          <p:cNvSpPr/>
          <p:nvPr/>
        </p:nvSpPr>
        <p:spPr>
          <a:xfrm flipH="1" rot="10800000">
            <a:off x="280572" y="2845077"/>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1" name="Shape 151"/>
        <p:cNvGrpSpPr/>
        <p:nvPr/>
      </p:nvGrpSpPr>
      <p:grpSpPr>
        <a:xfrm>
          <a:off x="0" y="0"/>
          <a:ext cx="0" cy="0"/>
          <a:chOff x="0" y="0"/>
          <a:chExt cx="0" cy="0"/>
        </a:xfrm>
      </p:grpSpPr>
      <p:sp>
        <p:nvSpPr>
          <p:cNvPr id="152" name="Google Shape;152;p71"/>
          <p:cNvSpPr txBox="1"/>
          <p:nvPr>
            <p:ph type="title"/>
          </p:nvPr>
        </p:nvSpPr>
        <p:spPr>
          <a:xfrm>
            <a:off x="690975" y="539500"/>
            <a:ext cx="4463400" cy="1123200"/>
          </a:xfrm>
          <a:prstGeom prst="rect">
            <a:avLst/>
          </a:prstGeom>
          <a:solidFill>
            <a:schemeClr val="accent3"/>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53" name="Shape 153"/>
        <p:cNvGrpSpPr/>
        <p:nvPr/>
      </p:nvGrpSpPr>
      <p:grpSpPr>
        <a:xfrm>
          <a:off x="0" y="0"/>
          <a:ext cx="0" cy="0"/>
          <a:chOff x="0" y="0"/>
          <a:chExt cx="0" cy="0"/>
        </a:xfrm>
      </p:grpSpPr>
      <p:pic>
        <p:nvPicPr>
          <p:cNvPr id="154" name="Google Shape;154;p72"/>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55" name="Google Shape;155;p72"/>
          <p:cNvSpPr txBox="1"/>
          <p:nvPr>
            <p:ph type="title"/>
          </p:nvPr>
        </p:nvSpPr>
        <p:spPr>
          <a:xfrm>
            <a:off x="2314500" y="2829475"/>
            <a:ext cx="4515000" cy="113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6" name="Google Shape;156;p72"/>
          <p:cNvSpPr txBox="1"/>
          <p:nvPr>
            <p:ph idx="1" type="subTitle"/>
          </p:nvPr>
        </p:nvSpPr>
        <p:spPr>
          <a:xfrm>
            <a:off x="2314500" y="4000676"/>
            <a:ext cx="4512900" cy="61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7" name="Google Shape;157;p72"/>
          <p:cNvSpPr/>
          <p:nvPr/>
        </p:nvSpPr>
        <p:spPr>
          <a:xfrm rot="10800000">
            <a:off x="8712551" y="28517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72"/>
          <p:cNvSpPr/>
          <p:nvPr/>
        </p:nvSpPr>
        <p:spPr>
          <a:xfrm rot="10800000">
            <a:off x="7778400" y="4238275"/>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9" name="Shape 159"/>
        <p:cNvGrpSpPr/>
        <p:nvPr/>
      </p:nvGrpSpPr>
      <p:grpSpPr>
        <a:xfrm>
          <a:off x="0" y="0"/>
          <a:ext cx="0" cy="0"/>
          <a:chOff x="0" y="0"/>
          <a:chExt cx="0" cy="0"/>
        </a:xfrm>
      </p:grpSpPr>
      <p:pic>
        <p:nvPicPr>
          <p:cNvPr id="160" name="Google Shape;160;p73"/>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61" name="Google Shape;161;p73"/>
          <p:cNvSpPr txBox="1"/>
          <p:nvPr>
            <p:ph hasCustomPrompt="1" type="title"/>
          </p:nvPr>
        </p:nvSpPr>
        <p:spPr>
          <a:xfrm>
            <a:off x="1764750" y="1500150"/>
            <a:ext cx="5614500" cy="16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10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62" name="Google Shape;162;p73"/>
          <p:cNvSpPr txBox="1"/>
          <p:nvPr>
            <p:ph idx="1" type="subTitle"/>
          </p:nvPr>
        </p:nvSpPr>
        <p:spPr>
          <a:xfrm>
            <a:off x="1766850" y="3146250"/>
            <a:ext cx="5610300" cy="4971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5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3" name="Google Shape;163;p73"/>
          <p:cNvSpPr/>
          <p:nvPr/>
        </p:nvSpPr>
        <p:spPr>
          <a:xfrm flipH="1" rot="10800000">
            <a:off x="282050" y="283270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73"/>
          <p:cNvSpPr/>
          <p:nvPr/>
        </p:nvSpPr>
        <p:spPr>
          <a:xfrm flipH="1" rot="10800000">
            <a:off x="0" y="4219225"/>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3"/>
          <p:cNvSpPr/>
          <p:nvPr/>
        </p:nvSpPr>
        <p:spPr>
          <a:xfrm flipH="1">
            <a:off x="8721351"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73"/>
          <p:cNvSpPr/>
          <p:nvPr/>
        </p:nvSpPr>
        <p:spPr>
          <a:xfrm flipH="1">
            <a:off x="7787200" y="1787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3"/>
          <p:cNvSpPr/>
          <p:nvPr/>
        </p:nvSpPr>
        <p:spPr>
          <a:xfrm rot="-5400000">
            <a:off x="1074750" y="-10747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8" name="Shape 168"/>
        <p:cNvGrpSpPr/>
        <p:nvPr/>
      </p:nvGrpSpPr>
      <p:grpSpPr>
        <a:xfrm>
          <a:off x="0" y="0"/>
          <a:ext cx="0" cy="0"/>
          <a:chOff x="0" y="0"/>
          <a:chExt cx="0" cy="0"/>
        </a:xfrm>
      </p:grpSpPr>
      <p:pic>
        <p:nvPicPr>
          <p:cNvPr id="169" name="Google Shape;169;p74"/>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70" name="Google Shape;170;p74"/>
          <p:cNvSpPr txBox="1"/>
          <p:nvPr>
            <p:ph type="title"/>
          </p:nvPr>
        </p:nvSpPr>
        <p:spPr>
          <a:xfrm>
            <a:off x="724775" y="3007628"/>
            <a:ext cx="35616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1" name="Google Shape;171;p74"/>
          <p:cNvSpPr txBox="1"/>
          <p:nvPr>
            <p:ph idx="1" type="subTitle"/>
          </p:nvPr>
        </p:nvSpPr>
        <p:spPr>
          <a:xfrm>
            <a:off x="724775" y="3757532"/>
            <a:ext cx="3561600" cy="3657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sz="15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2" name="Google Shape;172;p74"/>
          <p:cNvSpPr txBox="1"/>
          <p:nvPr>
            <p:ph idx="2" type="title"/>
          </p:nvPr>
        </p:nvSpPr>
        <p:spPr>
          <a:xfrm>
            <a:off x="4857625" y="3007628"/>
            <a:ext cx="35616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3" name="Google Shape;173;p74"/>
          <p:cNvSpPr txBox="1"/>
          <p:nvPr>
            <p:ph idx="3" type="subTitle"/>
          </p:nvPr>
        </p:nvSpPr>
        <p:spPr>
          <a:xfrm>
            <a:off x="4857625" y="3757532"/>
            <a:ext cx="3561600" cy="3657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sz="15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4" name="Google Shape;174;p74"/>
          <p:cNvSpPr txBox="1"/>
          <p:nvPr>
            <p:ph idx="4" type="title"/>
          </p:nvPr>
        </p:nvSpPr>
        <p:spPr>
          <a:xfrm>
            <a:off x="2420100" y="1020268"/>
            <a:ext cx="42807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5" name="Google Shape;175;p74"/>
          <p:cNvSpPr txBox="1"/>
          <p:nvPr>
            <p:ph idx="5" type="subTitle"/>
          </p:nvPr>
        </p:nvSpPr>
        <p:spPr>
          <a:xfrm>
            <a:off x="2420100" y="1770186"/>
            <a:ext cx="4280700" cy="3657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sz="15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6" name="Google Shape;176;p74"/>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4"/>
          <p:cNvSpPr/>
          <p:nvPr/>
        </p:nvSpPr>
        <p:spPr>
          <a:xfrm>
            <a:off x="0"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4"/>
          <p:cNvSpPr/>
          <p:nvPr/>
        </p:nvSpPr>
        <p:spPr>
          <a:xfrm rot="-5400000">
            <a:off x="7919850" y="39193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4"/>
          <p:cNvSpPr/>
          <p:nvPr/>
        </p:nvSpPr>
        <p:spPr>
          <a:xfrm flipH="1" rot="5400000">
            <a:off x="8108725" y="3220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0" name="Shape 180"/>
        <p:cNvGrpSpPr/>
        <p:nvPr/>
      </p:nvGrpSpPr>
      <p:grpSpPr>
        <a:xfrm>
          <a:off x="0" y="0"/>
          <a:ext cx="0" cy="0"/>
          <a:chOff x="0" y="0"/>
          <a:chExt cx="0" cy="0"/>
        </a:xfrm>
      </p:grpSpPr>
      <p:pic>
        <p:nvPicPr>
          <p:cNvPr id="181" name="Google Shape;181;p75"/>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82" name="Google Shape;182;p75"/>
          <p:cNvSpPr txBox="1"/>
          <p:nvPr>
            <p:ph type="title"/>
          </p:nvPr>
        </p:nvSpPr>
        <p:spPr>
          <a:xfrm>
            <a:off x="943493" y="2922324"/>
            <a:ext cx="309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3" name="Google Shape;183;p75"/>
          <p:cNvSpPr txBox="1"/>
          <p:nvPr>
            <p:ph idx="1" type="subTitle"/>
          </p:nvPr>
        </p:nvSpPr>
        <p:spPr>
          <a:xfrm>
            <a:off x="943493" y="3326349"/>
            <a:ext cx="3090600" cy="68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4" name="Google Shape;184;p75"/>
          <p:cNvSpPr txBox="1"/>
          <p:nvPr>
            <p:ph idx="2" type="title"/>
          </p:nvPr>
        </p:nvSpPr>
        <p:spPr>
          <a:xfrm>
            <a:off x="5109907" y="2934424"/>
            <a:ext cx="309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5" name="Google Shape;185;p75"/>
          <p:cNvSpPr txBox="1"/>
          <p:nvPr>
            <p:ph idx="3" type="subTitle"/>
          </p:nvPr>
        </p:nvSpPr>
        <p:spPr>
          <a:xfrm>
            <a:off x="5109907" y="3338449"/>
            <a:ext cx="3090600" cy="68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6" name="Google Shape;186;p75"/>
          <p:cNvSpPr txBox="1"/>
          <p:nvPr>
            <p:ph idx="4" type="title"/>
          </p:nvPr>
        </p:nvSpPr>
        <p:spPr>
          <a:xfrm>
            <a:off x="2027393" y="1765900"/>
            <a:ext cx="9228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7" name="Google Shape;187;p75"/>
          <p:cNvSpPr txBox="1"/>
          <p:nvPr>
            <p:ph idx="5" type="title"/>
          </p:nvPr>
        </p:nvSpPr>
        <p:spPr>
          <a:xfrm>
            <a:off x="6193807" y="1765900"/>
            <a:ext cx="9228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8" name="Google Shape;188;p75"/>
          <p:cNvSpPr txBox="1"/>
          <p:nvPr>
            <p:ph idx="6"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89" name="Google Shape;189;p75"/>
          <p:cNvSpPr/>
          <p:nvPr/>
        </p:nvSpPr>
        <p:spPr>
          <a:xfrm flipH="1" rot="-5400000">
            <a:off x="7440673" y="343065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5"/>
          <p:cNvSpPr/>
          <p:nvPr/>
        </p:nvSpPr>
        <p:spPr>
          <a:xfrm flipH="1" rot="10800000">
            <a:off x="8559223" y="3381600"/>
            <a:ext cx="149400" cy="1761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5"/>
          <p:cNvSpPr/>
          <p:nvPr/>
        </p:nvSpPr>
        <p:spPr>
          <a:xfrm flipH="1" rot="5400000">
            <a:off x="-673652" y="67365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5"/>
          <p:cNvSpPr/>
          <p:nvPr/>
        </p:nvSpPr>
        <p:spPr>
          <a:xfrm flipH="1">
            <a:off x="444898" y="0"/>
            <a:ext cx="149400" cy="1761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3" name="Shape 193"/>
        <p:cNvGrpSpPr/>
        <p:nvPr/>
      </p:nvGrpSpPr>
      <p:grpSpPr>
        <a:xfrm>
          <a:off x="0" y="0"/>
          <a:ext cx="0" cy="0"/>
          <a:chOff x="0" y="0"/>
          <a:chExt cx="0" cy="0"/>
        </a:xfrm>
      </p:grpSpPr>
      <p:pic>
        <p:nvPicPr>
          <p:cNvPr id="194" name="Google Shape;194;p76"/>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95" name="Google Shape;195;p76"/>
          <p:cNvSpPr txBox="1"/>
          <p:nvPr>
            <p:ph type="title"/>
          </p:nvPr>
        </p:nvSpPr>
        <p:spPr>
          <a:xfrm>
            <a:off x="713225" y="1714913"/>
            <a:ext cx="34866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6" name="Google Shape;196;p76"/>
          <p:cNvSpPr txBox="1"/>
          <p:nvPr>
            <p:ph idx="1" type="subTitle"/>
          </p:nvPr>
        </p:nvSpPr>
        <p:spPr>
          <a:xfrm>
            <a:off x="713683" y="2421188"/>
            <a:ext cx="3485700" cy="1007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97" name="Google Shape;197;p76"/>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6"/>
          <p:cNvSpPr/>
          <p:nvPr/>
        </p:nvSpPr>
        <p:spPr>
          <a:xfrm>
            <a:off x="0"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6"/>
          <p:cNvSpPr/>
          <p:nvPr/>
        </p:nvSpPr>
        <p:spPr>
          <a:xfrm>
            <a:off x="6764823" y="410440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76"/>
          <p:cNvSpPr/>
          <p:nvPr/>
        </p:nvSpPr>
        <p:spPr>
          <a:xfrm rot="10800000">
            <a:off x="8721351" y="2845077"/>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pic>
        <p:nvPicPr>
          <p:cNvPr id="17" name="Google Shape;17;p59"/>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18" name="Google Shape;18;p59"/>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9" name="Google Shape;19;p59"/>
          <p:cNvSpPr txBox="1"/>
          <p:nvPr>
            <p:ph idx="1" type="body"/>
          </p:nvPr>
        </p:nvSpPr>
        <p:spPr>
          <a:xfrm>
            <a:off x="716900" y="1074891"/>
            <a:ext cx="7704000" cy="35295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sz="1100"/>
            </a:lvl1pPr>
            <a:lvl2pPr indent="-330200" lvl="1" marL="914400" algn="l">
              <a:lnSpc>
                <a:spcPct val="100000"/>
              </a:lnSpc>
              <a:spcBef>
                <a:spcPts val="0"/>
              </a:spcBef>
              <a:spcAft>
                <a:spcPts val="0"/>
              </a:spcAft>
              <a:buSzPts val="1600"/>
              <a:buFont typeface="Roboto Condensed Light"/>
              <a:buChar char="○"/>
              <a:defRPr sz="1600"/>
            </a:lvl2pPr>
            <a:lvl3pPr indent="-330200" lvl="2" marL="1371600" algn="l">
              <a:lnSpc>
                <a:spcPct val="100000"/>
              </a:lnSpc>
              <a:spcBef>
                <a:spcPts val="0"/>
              </a:spcBef>
              <a:spcAft>
                <a:spcPts val="0"/>
              </a:spcAft>
              <a:buSzPts val="1600"/>
              <a:buFont typeface="Roboto Condensed Light"/>
              <a:buChar char="■"/>
              <a:defRPr sz="1600"/>
            </a:lvl3pPr>
            <a:lvl4pPr indent="-330200" lvl="3" marL="1828800" algn="l">
              <a:lnSpc>
                <a:spcPct val="100000"/>
              </a:lnSpc>
              <a:spcBef>
                <a:spcPts val="0"/>
              </a:spcBef>
              <a:spcAft>
                <a:spcPts val="0"/>
              </a:spcAft>
              <a:buSzPts val="1600"/>
              <a:buFont typeface="Roboto Condensed Light"/>
              <a:buChar char="●"/>
              <a:defRPr sz="1600"/>
            </a:lvl4pPr>
            <a:lvl5pPr indent="-330200" lvl="4" marL="2286000" algn="l">
              <a:lnSpc>
                <a:spcPct val="100000"/>
              </a:lnSpc>
              <a:spcBef>
                <a:spcPts val="0"/>
              </a:spcBef>
              <a:spcAft>
                <a:spcPts val="0"/>
              </a:spcAft>
              <a:buSzPts val="1600"/>
              <a:buFont typeface="Roboto Condensed Light"/>
              <a:buChar char="○"/>
              <a:defRPr sz="1600"/>
            </a:lvl5pPr>
            <a:lvl6pPr indent="-330200" lvl="5" marL="2743200" algn="l">
              <a:lnSpc>
                <a:spcPct val="100000"/>
              </a:lnSpc>
              <a:spcBef>
                <a:spcPts val="0"/>
              </a:spcBef>
              <a:spcAft>
                <a:spcPts val="0"/>
              </a:spcAft>
              <a:buSzPts val="1600"/>
              <a:buFont typeface="Roboto Condensed Light"/>
              <a:buChar char="■"/>
              <a:defRPr sz="1600"/>
            </a:lvl6pPr>
            <a:lvl7pPr indent="-330200" lvl="6" marL="3200400" algn="l">
              <a:lnSpc>
                <a:spcPct val="100000"/>
              </a:lnSpc>
              <a:spcBef>
                <a:spcPts val="0"/>
              </a:spcBef>
              <a:spcAft>
                <a:spcPts val="0"/>
              </a:spcAft>
              <a:buSzPts val="1600"/>
              <a:buFont typeface="Roboto Condensed Light"/>
              <a:buChar char="●"/>
              <a:defRPr sz="1600"/>
            </a:lvl7pPr>
            <a:lvl8pPr indent="-330200" lvl="7" marL="3657600" algn="l">
              <a:lnSpc>
                <a:spcPct val="100000"/>
              </a:lnSpc>
              <a:spcBef>
                <a:spcPts val="0"/>
              </a:spcBef>
              <a:spcAft>
                <a:spcPts val="0"/>
              </a:spcAft>
              <a:buSzPts val="1600"/>
              <a:buFont typeface="Roboto Condensed Light"/>
              <a:buChar char="○"/>
              <a:defRPr sz="1600"/>
            </a:lvl8pPr>
            <a:lvl9pPr indent="-330200" lvl="8" marL="4114800" algn="l">
              <a:lnSpc>
                <a:spcPct val="100000"/>
              </a:lnSpc>
              <a:spcBef>
                <a:spcPts val="0"/>
              </a:spcBef>
              <a:spcAft>
                <a:spcPts val="0"/>
              </a:spcAft>
              <a:buSzPts val="1600"/>
              <a:buFont typeface="Roboto Condensed Light"/>
              <a:buChar char="■"/>
              <a:defRPr sz="1600"/>
            </a:lvl9pPr>
          </a:lstStyle>
          <a:p/>
        </p:txBody>
      </p:sp>
      <p:sp>
        <p:nvSpPr>
          <p:cNvPr id="20" name="Google Shape;20;p59"/>
          <p:cNvSpPr/>
          <p:nvPr/>
        </p:nvSpPr>
        <p:spPr>
          <a:xfrm flipH="1">
            <a:off x="8721351"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9"/>
          <p:cNvSpPr/>
          <p:nvPr/>
        </p:nvSpPr>
        <p:spPr>
          <a:xfrm flipH="1">
            <a:off x="7787200" y="1787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9"/>
          <p:cNvSpPr/>
          <p:nvPr/>
        </p:nvSpPr>
        <p:spPr>
          <a:xfrm rot="-5400000">
            <a:off x="1074750" y="39193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01" name="Shape 201"/>
        <p:cNvGrpSpPr/>
        <p:nvPr/>
      </p:nvGrpSpPr>
      <p:grpSpPr>
        <a:xfrm>
          <a:off x="0" y="0"/>
          <a:ext cx="0" cy="0"/>
          <a:chOff x="0" y="0"/>
          <a:chExt cx="0" cy="0"/>
        </a:xfrm>
      </p:grpSpPr>
      <p:pic>
        <p:nvPicPr>
          <p:cNvPr id="202" name="Google Shape;202;p77"/>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03" name="Google Shape;203;p77"/>
          <p:cNvSpPr txBox="1"/>
          <p:nvPr>
            <p:ph type="title"/>
          </p:nvPr>
        </p:nvSpPr>
        <p:spPr>
          <a:xfrm>
            <a:off x="4751825" y="1714913"/>
            <a:ext cx="3486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4" name="Google Shape;204;p77"/>
          <p:cNvSpPr txBox="1"/>
          <p:nvPr>
            <p:ph idx="1" type="subTitle"/>
          </p:nvPr>
        </p:nvSpPr>
        <p:spPr>
          <a:xfrm>
            <a:off x="4752283" y="2421188"/>
            <a:ext cx="3485700" cy="100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5" name="Google Shape;205;p77"/>
          <p:cNvSpPr/>
          <p:nvPr/>
        </p:nvSpPr>
        <p:spPr>
          <a:xfrm flipH="1">
            <a:off x="8719873"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7"/>
          <p:cNvSpPr/>
          <p:nvPr/>
        </p:nvSpPr>
        <p:spPr>
          <a:xfrm flipH="1">
            <a:off x="6764823"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77"/>
          <p:cNvSpPr/>
          <p:nvPr/>
        </p:nvSpPr>
        <p:spPr>
          <a:xfrm flipH="1">
            <a:off x="0" y="410440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77"/>
          <p:cNvSpPr/>
          <p:nvPr/>
        </p:nvSpPr>
        <p:spPr>
          <a:xfrm flipH="1" rot="10800000">
            <a:off x="280572" y="2845077"/>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9" name="Shape 209"/>
        <p:cNvGrpSpPr/>
        <p:nvPr/>
      </p:nvGrpSpPr>
      <p:grpSpPr>
        <a:xfrm>
          <a:off x="0" y="0"/>
          <a:ext cx="0" cy="0"/>
          <a:chOff x="0" y="0"/>
          <a:chExt cx="0" cy="0"/>
        </a:xfrm>
      </p:grpSpPr>
      <p:pic>
        <p:nvPicPr>
          <p:cNvPr id="210" name="Google Shape;210;p78"/>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11" name="Google Shape;211;p78"/>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12" name="Google Shape;212;p78"/>
          <p:cNvSpPr/>
          <p:nvPr/>
        </p:nvSpPr>
        <p:spPr>
          <a:xfrm flipH="1" rot="5400000">
            <a:off x="7928650" y="39193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78"/>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78"/>
          <p:cNvSpPr/>
          <p:nvPr/>
        </p:nvSpPr>
        <p:spPr>
          <a:xfrm>
            <a:off x="0" y="1787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215" name="Shape 215"/>
        <p:cNvGrpSpPr/>
        <p:nvPr/>
      </p:nvGrpSpPr>
      <p:grpSpPr>
        <a:xfrm>
          <a:off x="0" y="0"/>
          <a:ext cx="0" cy="0"/>
          <a:chOff x="0" y="0"/>
          <a:chExt cx="0" cy="0"/>
        </a:xfrm>
      </p:grpSpPr>
      <p:pic>
        <p:nvPicPr>
          <p:cNvPr id="216" name="Google Shape;216;p79"/>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17" name="Google Shape;217;p79"/>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18" name="Google Shape;218;p79"/>
          <p:cNvSpPr/>
          <p:nvPr/>
        </p:nvSpPr>
        <p:spPr>
          <a:xfrm rot="-5400000">
            <a:off x="1074750" y="39193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79"/>
          <p:cNvSpPr/>
          <p:nvPr/>
        </p:nvSpPr>
        <p:spPr>
          <a:xfrm flipH="1">
            <a:off x="8721351"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9"/>
          <p:cNvSpPr/>
          <p:nvPr/>
        </p:nvSpPr>
        <p:spPr>
          <a:xfrm flipH="1">
            <a:off x="7787200" y="1787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221" name="Shape 221"/>
        <p:cNvGrpSpPr/>
        <p:nvPr/>
      </p:nvGrpSpPr>
      <p:grpSpPr>
        <a:xfrm>
          <a:off x="0" y="0"/>
          <a:ext cx="0" cy="0"/>
          <a:chOff x="0" y="0"/>
          <a:chExt cx="0" cy="0"/>
        </a:xfrm>
      </p:grpSpPr>
      <p:pic>
        <p:nvPicPr>
          <p:cNvPr id="222" name="Google Shape;222;p80"/>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23" name="Google Shape;223;p80"/>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24" name="Google Shape;224;p80"/>
          <p:cNvSpPr/>
          <p:nvPr/>
        </p:nvSpPr>
        <p:spPr>
          <a:xfrm rot="10800000">
            <a:off x="8712551" y="287080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80"/>
          <p:cNvSpPr/>
          <p:nvPr/>
        </p:nvSpPr>
        <p:spPr>
          <a:xfrm rot="10800000">
            <a:off x="7787925" y="44410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80"/>
          <p:cNvSpPr/>
          <p:nvPr/>
        </p:nvSpPr>
        <p:spPr>
          <a:xfrm flipH="1" rot="-5400000">
            <a:off x="1055700" y="-108427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1">
    <p:spTree>
      <p:nvGrpSpPr>
        <p:cNvPr id="227" name="Shape 227"/>
        <p:cNvGrpSpPr/>
        <p:nvPr/>
      </p:nvGrpSpPr>
      <p:grpSpPr>
        <a:xfrm>
          <a:off x="0" y="0"/>
          <a:ext cx="0" cy="0"/>
          <a:chOff x="0" y="0"/>
          <a:chExt cx="0" cy="0"/>
        </a:xfrm>
      </p:grpSpPr>
      <p:pic>
        <p:nvPicPr>
          <p:cNvPr id="228" name="Google Shape;228;p81"/>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29" name="Google Shape;229;p81"/>
          <p:cNvSpPr txBox="1"/>
          <p:nvPr>
            <p:ph type="title"/>
          </p:nvPr>
        </p:nvSpPr>
        <p:spPr>
          <a:xfrm>
            <a:off x="2901675" y="1932974"/>
            <a:ext cx="4681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500">
                <a:solidFill>
                  <a:schemeClr val="dk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0" name="Google Shape;230;p81"/>
          <p:cNvSpPr txBox="1"/>
          <p:nvPr>
            <p:ph idx="2" type="title"/>
          </p:nvPr>
        </p:nvSpPr>
        <p:spPr>
          <a:xfrm>
            <a:off x="1560525" y="2009146"/>
            <a:ext cx="1115700" cy="111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1" name="Google Shape;231;p81"/>
          <p:cNvSpPr txBox="1"/>
          <p:nvPr>
            <p:ph idx="1" type="subTitle"/>
          </p:nvPr>
        </p:nvSpPr>
        <p:spPr>
          <a:xfrm>
            <a:off x="2903625" y="2759804"/>
            <a:ext cx="4677900" cy="457200"/>
          </a:xfrm>
          <a:prstGeom prst="rect">
            <a:avLst/>
          </a:prstGeom>
          <a:solidFill>
            <a:schemeClr val="accent3"/>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pic>
        <p:nvPicPr>
          <p:cNvPr id="232" name="Google Shape;232;p81"/>
          <p:cNvPicPr preferRelativeResize="0"/>
          <p:nvPr/>
        </p:nvPicPr>
        <p:blipFill rotWithShape="1">
          <a:blip r:embed="rId2">
            <a:alphaModFix amt="2000"/>
          </a:blip>
          <a:srcRect b="0" l="0" r="0" t="0"/>
          <a:stretch/>
        </p:blipFill>
        <p:spPr>
          <a:xfrm>
            <a:off x="0" y="0"/>
            <a:ext cx="9144000" cy="5143500"/>
          </a:xfrm>
          <a:prstGeom prst="rect">
            <a:avLst/>
          </a:prstGeom>
          <a:noFill/>
          <a:ln>
            <a:noFill/>
          </a:ln>
        </p:spPr>
      </p:pic>
      <p:sp>
        <p:nvSpPr>
          <p:cNvPr id="233" name="Google Shape;233;p81"/>
          <p:cNvSpPr/>
          <p:nvPr/>
        </p:nvSpPr>
        <p:spPr>
          <a:xfrm rot="10800000">
            <a:off x="9003400" y="284460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81"/>
          <p:cNvSpPr/>
          <p:nvPr/>
        </p:nvSpPr>
        <p:spPr>
          <a:xfrm rot="10800000">
            <a:off x="7030601" y="4219225"/>
            <a:ext cx="21222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81"/>
          <p:cNvSpPr/>
          <p:nvPr/>
        </p:nvSpPr>
        <p:spPr>
          <a:xfrm>
            <a:off x="282050" y="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1"/>
          <p:cNvSpPr/>
          <p:nvPr/>
        </p:nvSpPr>
        <p:spPr>
          <a:xfrm>
            <a:off x="0" y="190875"/>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
    <p:spTree>
      <p:nvGrpSpPr>
        <p:cNvPr id="237" name="Shape 237"/>
        <p:cNvGrpSpPr/>
        <p:nvPr/>
      </p:nvGrpSpPr>
      <p:grpSpPr>
        <a:xfrm>
          <a:off x="0" y="0"/>
          <a:ext cx="0" cy="0"/>
          <a:chOff x="0" y="0"/>
          <a:chExt cx="0" cy="0"/>
        </a:xfrm>
      </p:grpSpPr>
      <p:pic>
        <p:nvPicPr>
          <p:cNvPr id="238" name="Google Shape;238;p82"/>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39" name="Google Shape;239;p82"/>
          <p:cNvSpPr txBox="1"/>
          <p:nvPr>
            <p:ph type="title"/>
          </p:nvPr>
        </p:nvSpPr>
        <p:spPr>
          <a:xfrm>
            <a:off x="3055033" y="1221025"/>
            <a:ext cx="39777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0" name="Google Shape;240;p82"/>
          <p:cNvSpPr txBox="1"/>
          <p:nvPr>
            <p:ph idx="1" type="subTitle"/>
          </p:nvPr>
        </p:nvSpPr>
        <p:spPr>
          <a:xfrm>
            <a:off x="3055033" y="1621626"/>
            <a:ext cx="3977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1" name="Google Shape;241;p82"/>
          <p:cNvSpPr txBox="1"/>
          <p:nvPr>
            <p:ph idx="2" type="title"/>
          </p:nvPr>
        </p:nvSpPr>
        <p:spPr>
          <a:xfrm>
            <a:off x="3055033" y="2414117"/>
            <a:ext cx="39777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2" name="Google Shape;242;p82"/>
          <p:cNvSpPr txBox="1"/>
          <p:nvPr>
            <p:ph idx="3" type="subTitle"/>
          </p:nvPr>
        </p:nvSpPr>
        <p:spPr>
          <a:xfrm>
            <a:off x="3055033" y="2814727"/>
            <a:ext cx="3977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3" name="Google Shape;243;p82"/>
          <p:cNvSpPr txBox="1"/>
          <p:nvPr>
            <p:ph idx="4" type="title"/>
          </p:nvPr>
        </p:nvSpPr>
        <p:spPr>
          <a:xfrm>
            <a:off x="3055033" y="3600390"/>
            <a:ext cx="39777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4" name="Google Shape;244;p82"/>
          <p:cNvSpPr txBox="1"/>
          <p:nvPr>
            <p:ph idx="5" type="subTitle"/>
          </p:nvPr>
        </p:nvSpPr>
        <p:spPr>
          <a:xfrm>
            <a:off x="3055033" y="4001000"/>
            <a:ext cx="3975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5" name="Google Shape;245;p82"/>
          <p:cNvSpPr txBox="1"/>
          <p:nvPr>
            <p:ph idx="6"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46" name="Google Shape;246;p82"/>
          <p:cNvSpPr/>
          <p:nvPr/>
        </p:nvSpPr>
        <p:spPr>
          <a:xfrm flipH="1" rot="-5400000">
            <a:off x="1074750" y="-79270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82"/>
          <p:cNvSpPr/>
          <p:nvPr/>
        </p:nvSpPr>
        <p:spPr>
          <a:xfrm flipH="1" rot="-5400000">
            <a:off x="-641625" y="83250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82"/>
          <p:cNvSpPr/>
          <p:nvPr/>
        </p:nvSpPr>
        <p:spPr>
          <a:xfrm flipH="1" rot="5400000">
            <a:off x="7919850" y="3660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82"/>
          <p:cNvSpPr/>
          <p:nvPr/>
        </p:nvSpPr>
        <p:spPr>
          <a:xfrm flipH="1" rot="5400000">
            <a:off x="7399125" y="3612325"/>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50" name="Shape 250"/>
        <p:cNvGrpSpPr/>
        <p:nvPr/>
      </p:nvGrpSpPr>
      <p:grpSpPr>
        <a:xfrm>
          <a:off x="0" y="0"/>
          <a:ext cx="0" cy="0"/>
          <a:chOff x="0" y="0"/>
          <a:chExt cx="0" cy="0"/>
        </a:xfrm>
      </p:grpSpPr>
      <p:pic>
        <p:nvPicPr>
          <p:cNvPr id="251" name="Google Shape;251;p83"/>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52" name="Google Shape;252;p83"/>
          <p:cNvSpPr txBox="1"/>
          <p:nvPr>
            <p:ph type="title"/>
          </p:nvPr>
        </p:nvSpPr>
        <p:spPr>
          <a:xfrm>
            <a:off x="1778401" y="1120000"/>
            <a:ext cx="24231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3" name="Google Shape;253;p83"/>
          <p:cNvSpPr txBox="1"/>
          <p:nvPr>
            <p:ph idx="1" type="subTitle"/>
          </p:nvPr>
        </p:nvSpPr>
        <p:spPr>
          <a:xfrm>
            <a:off x="1778401" y="1496182"/>
            <a:ext cx="2423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4" name="Google Shape;254;p83"/>
          <p:cNvSpPr txBox="1"/>
          <p:nvPr>
            <p:ph idx="2" type="title"/>
          </p:nvPr>
        </p:nvSpPr>
        <p:spPr>
          <a:xfrm>
            <a:off x="5884401" y="1120000"/>
            <a:ext cx="24258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5" name="Google Shape;255;p83"/>
          <p:cNvSpPr txBox="1"/>
          <p:nvPr>
            <p:ph idx="3" type="subTitle"/>
          </p:nvPr>
        </p:nvSpPr>
        <p:spPr>
          <a:xfrm>
            <a:off x="5884401" y="1496182"/>
            <a:ext cx="2425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6" name="Google Shape;256;p83"/>
          <p:cNvSpPr txBox="1"/>
          <p:nvPr>
            <p:ph idx="4" type="title"/>
          </p:nvPr>
        </p:nvSpPr>
        <p:spPr>
          <a:xfrm>
            <a:off x="1778401" y="2390468"/>
            <a:ext cx="24231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7" name="Google Shape;257;p83"/>
          <p:cNvSpPr txBox="1"/>
          <p:nvPr>
            <p:ph idx="5" type="subTitle"/>
          </p:nvPr>
        </p:nvSpPr>
        <p:spPr>
          <a:xfrm>
            <a:off x="1778401" y="2766649"/>
            <a:ext cx="2423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8" name="Google Shape;258;p83"/>
          <p:cNvSpPr txBox="1"/>
          <p:nvPr>
            <p:ph idx="6" type="title"/>
          </p:nvPr>
        </p:nvSpPr>
        <p:spPr>
          <a:xfrm>
            <a:off x="1778401" y="3658968"/>
            <a:ext cx="24231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9" name="Google Shape;259;p83"/>
          <p:cNvSpPr txBox="1"/>
          <p:nvPr>
            <p:ph idx="7" type="subTitle"/>
          </p:nvPr>
        </p:nvSpPr>
        <p:spPr>
          <a:xfrm>
            <a:off x="1778401" y="4035150"/>
            <a:ext cx="2423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60" name="Google Shape;260;p83"/>
          <p:cNvSpPr txBox="1"/>
          <p:nvPr>
            <p:ph idx="8" type="title"/>
          </p:nvPr>
        </p:nvSpPr>
        <p:spPr>
          <a:xfrm>
            <a:off x="5884401" y="2390468"/>
            <a:ext cx="24258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1" name="Google Shape;261;p83"/>
          <p:cNvSpPr txBox="1"/>
          <p:nvPr>
            <p:ph idx="9" type="subTitle"/>
          </p:nvPr>
        </p:nvSpPr>
        <p:spPr>
          <a:xfrm>
            <a:off x="5884401" y="2766649"/>
            <a:ext cx="2425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62" name="Google Shape;262;p83"/>
          <p:cNvSpPr txBox="1"/>
          <p:nvPr>
            <p:ph idx="13" type="title"/>
          </p:nvPr>
        </p:nvSpPr>
        <p:spPr>
          <a:xfrm>
            <a:off x="5884401" y="3658968"/>
            <a:ext cx="24258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3" name="Google Shape;263;p83"/>
          <p:cNvSpPr txBox="1"/>
          <p:nvPr>
            <p:ph idx="14" type="subTitle"/>
          </p:nvPr>
        </p:nvSpPr>
        <p:spPr>
          <a:xfrm>
            <a:off x="5884401" y="4035150"/>
            <a:ext cx="2425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64" name="Google Shape;264;p83"/>
          <p:cNvSpPr txBox="1"/>
          <p:nvPr>
            <p:ph idx="15"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65" name="Google Shape;265;p83"/>
          <p:cNvSpPr/>
          <p:nvPr/>
        </p:nvSpPr>
        <p:spPr>
          <a:xfrm rot="-5400000">
            <a:off x="1074750" y="39193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3"/>
          <p:cNvSpPr/>
          <p:nvPr/>
        </p:nvSpPr>
        <p:spPr>
          <a:xfrm flipH="1">
            <a:off x="8721351"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83"/>
          <p:cNvSpPr/>
          <p:nvPr/>
        </p:nvSpPr>
        <p:spPr>
          <a:xfrm flipH="1">
            <a:off x="7787200" y="1787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8" name="Shape 268"/>
        <p:cNvGrpSpPr/>
        <p:nvPr/>
      </p:nvGrpSpPr>
      <p:grpSpPr>
        <a:xfrm>
          <a:off x="0" y="0"/>
          <a:ext cx="0" cy="0"/>
          <a:chOff x="0" y="0"/>
          <a:chExt cx="0" cy="0"/>
        </a:xfrm>
      </p:grpSpPr>
      <p:pic>
        <p:nvPicPr>
          <p:cNvPr id="269" name="Google Shape;269;p84"/>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70" name="Google Shape;270;p84"/>
          <p:cNvSpPr txBox="1"/>
          <p:nvPr>
            <p:ph type="title"/>
          </p:nvPr>
        </p:nvSpPr>
        <p:spPr>
          <a:xfrm>
            <a:off x="2879953" y="1630025"/>
            <a:ext cx="43602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0" sz="25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1" name="Google Shape;271;p84"/>
          <p:cNvSpPr txBox="1"/>
          <p:nvPr>
            <p:ph idx="2" type="title"/>
          </p:nvPr>
        </p:nvSpPr>
        <p:spPr>
          <a:xfrm flipH="1">
            <a:off x="2879953" y="3086477"/>
            <a:ext cx="43602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0" sz="25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2" name="Google Shape;272;p84"/>
          <p:cNvSpPr txBox="1"/>
          <p:nvPr>
            <p:ph idx="1" type="subTitle"/>
          </p:nvPr>
        </p:nvSpPr>
        <p:spPr>
          <a:xfrm flipH="1">
            <a:off x="2879953" y="3485382"/>
            <a:ext cx="43611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3" name="Google Shape;273;p84"/>
          <p:cNvSpPr txBox="1"/>
          <p:nvPr>
            <p:ph idx="3" type="subTitle"/>
          </p:nvPr>
        </p:nvSpPr>
        <p:spPr>
          <a:xfrm>
            <a:off x="2879953" y="2029816"/>
            <a:ext cx="43602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4" name="Google Shape;274;p84"/>
          <p:cNvSpPr txBox="1"/>
          <p:nvPr>
            <p:ph idx="4"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75" name="Google Shape;275;p84"/>
          <p:cNvSpPr/>
          <p:nvPr/>
        </p:nvSpPr>
        <p:spPr>
          <a:xfrm flipH="1" rot="-5400000">
            <a:off x="-683177" y="3459225"/>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4"/>
          <p:cNvSpPr/>
          <p:nvPr/>
        </p:nvSpPr>
        <p:spPr>
          <a:xfrm flipH="1" rot="-5400000">
            <a:off x="806248" y="3743050"/>
            <a:ext cx="149400" cy="1761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4"/>
          <p:cNvSpPr/>
          <p:nvPr/>
        </p:nvSpPr>
        <p:spPr>
          <a:xfrm rot="-5400000">
            <a:off x="7438473" y="67365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4"/>
          <p:cNvSpPr/>
          <p:nvPr/>
        </p:nvSpPr>
        <p:spPr>
          <a:xfrm>
            <a:off x="8557023" y="0"/>
            <a:ext cx="149400" cy="1761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79" name="Shape 279"/>
        <p:cNvGrpSpPr/>
        <p:nvPr/>
      </p:nvGrpSpPr>
      <p:grpSpPr>
        <a:xfrm>
          <a:off x="0" y="0"/>
          <a:ext cx="0" cy="0"/>
          <a:chOff x="0" y="0"/>
          <a:chExt cx="0" cy="0"/>
        </a:xfrm>
      </p:grpSpPr>
      <p:pic>
        <p:nvPicPr>
          <p:cNvPr id="280" name="Google Shape;280;p85"/>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81" name="Google Shape;281;p85"/>
          <p:cNvSpPr txBox="1"/>
          <p:nvPr>
            <p:ph type="title"/>
          </p:nvPr>
        </p:nvSpPr>
        <p:spPr>
          <a:xfrm>
            <a:off x="4118663" y="1526775"/>
            <a:ext cx="23739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0" sz="25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2" name="Google Shape;282;p85"/>
          <p:cNvSpPr txBox="1"/>
          <p:nvPr>
            <p:ph idx="2" type="title"/>
          </p:nvPr>
        </p:nvSpPr>
        <p:spPr>
          <a:xfrm>
            <a:off x="2653822" y="3244775"/>
            <a:ext cx="23751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b="0" sz="25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3" name="Google Shape;283;p85"/>
          <p:cNvSpPr txBox="1"/>
          <p:nvPr>
            <p:ph idx="1" type="subTitle"/>
          </p:nvPr>
        </p:nvSpPr>
        <p:spPr>
          <a:xfrm>
            <a:off x="2651422" y="3589935"/>
            <a:ext cx="2377500" cy="54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b="0"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4" name="Google Shape;284;p85"/>
          <p:cNvSpPr txBox="1"/>
          <p:nvPr>
            <p:ph idx="3" type="subTitle"/>
          </p:nvPr>
        </p:nvSpPr>
        <p:spPr>
          <a:xfrm>
            <a:off x="4118663" y="1871931"/>
            <a:ext cx="2373900" cy="5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5" name="Google Shape;285;p85"/>
          <p:cNvSpPr txBox="1"/>
          <p:nvPr>
            <p:ph idx="4"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86" name="Google Shape;286;p85"/>
          <p:cNvSpPr/>
          <p:nvPr/>
        </p:nvSpPr>
        <p:spPr>
          <a:xfrm rot="10800000">
            <a:off x="8702301" y="2"/>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85"/>
          <p:cNvSpPr/>
          <p:nvPr/>
        </p:nvSpPr>
        <p:spPr>
          <a:xfrm>
            <a:off x="6757500" y="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5"/>
          <p:cNvSpPr/>
          <p:nvPr/>
        </p:nvSpPr>
        <p:spPr>
          <a:xfrm rot="10800000">
            <a:off x="272676" y="2832702"/>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5"/>
          <p:cNvSpPr/>
          <p:nvPr/>
        </p:nvSpPr>
        <p:spPr>
          <a:xfrm>
            <a:off x="0" y="442200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90" name="Shape 290"/>
        <p:cNvGrpSpPr/>
        <p:nvPr/>
      </p:nvGrpSpPr>
      <p:grpSpPr>
        <a:xfrm>
          <a:off x="0" y="0"/>
          <a:ext cx="0" cy="0"/>
          <a:chOff x="0" y="0"/>
          <a:chExt cx="0" cy="0"/>
        </a:xfrm>
      </p:grpSpPr>
      <p:pic>
        <p:nvPicPr>
          <p:cNvPr id="291" name="Google Shape;291;p86"/>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92" name="Google Shape;292;p86"/>
          <p:cNvSpPr txBox="1"/>
          <p:nvPr>
            <p:ph type="title"/>
          </p:nvPr>
        </p:nvSpPr>
        <p:spPr>
          <a:xfrm>
            <a:off x="2424600" y="557137"/>
            <a:ext cx="4294800" cy="87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3" name="Google Shape;293;p86"/>
          <p:cNvSpPr txBox="1"/>
          <p:nvPr>
            <p:ph idx="1" type="subTitle"/>
          </p:nvPr>
        </p:nvSpPr>
        <p:spPr>
          <a:xfrm>
            <a:off x="2854650" y="1478313"/>
            <a:ext cx="3434700" cy="109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94" name="Google Shape;294;p86"/>
          <p:cNvSpPr txBox="1"/>
          <p:nvPr/>
        </p:nvSpPr>
        <p:spPr>
          <a:xfrm>
            <a:off x="2730300" y="3459450"/>
            <a:ext cx="3806100" cy="73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400"/>
              <a:buFont typeface="Arial"/>
              <a:buNone/>
            </a:pPr>
            <a:r>
              <a:rPr b="1" i="0" lang="en" sz="1400" u="none" cap="none" strike="noStrike">
                <a:solidFill>
                  <a:schemeClr val="dk2"/>
                </a:solidFill>
                <a:latin typeface="Arimo"/>
                <a:ea typeface="Arimo"/>
                <a:cs typeface="Arimo"/>
                <a:sym typeface="Arimo"/>
              </a:rPr>
              <a:t>CREDITS</a:t>
            </a:r>
            <a:r>
              <a:rPr b="0" i="0" lang="en" sz="1400" u="none" cap="none" strike="noStrike">
                <a:solidFill>
                  <a:schemeClr val="dk2"/>
                </a:solidFill>
                <a:latin typeface="Arimo"/>
                <a:ea typeface="Arimo"/>
                <a:cs typeface="Arimo"/>
                <a:sym typeface="Arimo"/>
              </a:rPr>
              <a:t>: Diese Präsentationsvorlage wurde von </a:t>
            </a:r>
            <a:r>
              <a:rPr b="0" i="0" lang="en" sz="1400" u="sng" cap="none" strike="noStrike">
                <a:solidFill>
                  <a:schemeClr val="hlink"/>
                </a:solidFill>
                <a:latin typeface="Arimo"/>
                <a:ea typeface="Arimo"/>
                <a:cs typeface="Arimo"/>
                <a:sym typeface="Arimo"/>
                <a:hlinkClick r:id="rId3"/>
              </a:rPr>
              <a:t>Slidesgo</a:t>
            </a:r>
            <a:r>
              <a:rPr b="0" i="0" lang="en" sz="1400" u="none" cap="none" strike="noStrike">
                <a:solidFill>
                  <a:schemeClr val="dk2"/>
                </a:solidFill>
                <a:latin typeface="Arimo"/>
                <a:ea typeface="Arimo"/>
                <a:cs typeface="Arimo"/>
                <a:sym typeface="Arimo"/>
              </a:rPr>
              <a:t> erstellt, inklusive Icons von </a:t>
            </a:r>
            <a:r>
              <a:rPr b="0" i="0" lang="en" sz="1400" u="sng" cap="none" strike="noStrike">
                <a:solidFill>
                  <a:schemeClr val="hlink"/>
                </a:solidFill>
                <a:latin typeface="Arimo"/>
                <a:ea typeface="Arimo"/>
                <a:cs typeface="Arimo"/>
                <a:sym typeface="Arimo"/>
                <a:hlinkClick r:id="rId4"/>
              </a:rPr>
              <a:t>Flaticon</a:t>
            </a:r>
            <a:r>
              <a:rPr b="0" i="0" lang="en" sz="1400" u="none" cap="none" strike="noStrike">
                <a:solidFill>
                  <a:schemeClr val="dk2"/>
                </a:solidFill>
                <a:latin typeface="Arimo"/>
                <a:ea typeface="Arimo"/>
                <a:cs typeface="Arimo"/>
                <a:sym typeface="Arimo"/>
              </a:rPr>
              <a:t>, Infografiken &amp; Bilder von </a:t>
            </a:r>
            <a:r>
              <a:rPr b="0" i="0" lang="en" sz="1400" u="sng" cap="none" strike="noStrike">
                <a:solidFill>
                  <a:schemeClr val="hlink"/>
                </a:solidFill>
                <a:latin typeface="Arimo"/>
                <a:ea typeface="Arimo"/>
                <a:cs typeface="Arimo"/>
                <a:sym typeface="Arimo"/>
                <a:hlinkClick r:id="rId5"/>
              </a:rPr>
              <a:t>Freepik</a:t>
            </a:r>
            <a:endParaRPr b="1" i="0" sz="1400" u="none" cap="none" strike="noStrike">
              <a:solidFill>
                <a:schemeClr val="dk2"/>
              </a:solidFill>
              <a:latin typeface="Arimo"/>
              <a:ea typeface="Arimo"/>
              <a:cs typeface="Arimo"/>
              <a:sym typeface="Arimo"/>
            </a:endParaRPr>
          </a:p>
        </p:txBody>
      </p:sp>
      <p:sp>
        <p:nvSpPr>
          <p:cNvPr id="295" name="Google Shape;295;p86"/>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86"/>
          <p:cNvSpPr/>
          <p:nvPr/>
        </p:nvSpPr>
        <p:spPr>
          <a:xfrm>
            <a:off x="6764823" y="410440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86"/>
          <p:cNvSpPr/>
          <p:nvPr/>
        </p:nvSpPr>
        <p:spPr>
          <a:xfrm>
            <a:off x="0"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6"/>
          <p:cNvSpPr/>
          <p:nvPr/>
        </p:nvSpPr>
        <p:spPr>
          <a:xfrm rot="5400000">
            <a:off x="8195673" y="3743050"/>
            <a:ext cx="149400" cy="1761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 name="Shape 23"/>
        <p:cNvGrpSpPr/>
        <p:nvPr/>
      </p:nvGrpSpPr>
      <p:grpSpPr>
        <a:xfrm>
          <a:off x="0" y="0"/>
          <a:ext cx="0" cy="0"/>
          <a:chOff x="0" y="0"/>
          <a:chExt cx="0" cy="0"/>
        </a:xfrm>
      </p:grpSpPr>
      <p:pic>
        <p:nvPicPr>
          <p:cNvPr id="24" name="Google Shape;24;p60"/>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25" name="Google Shape;25;p60"/>
          <p:cNvSpPr txBox="1"/>
          <p:nvPr>
            <p:ph type="title"/>
          </p:nvPr>
        </p:nvSpPr>
        <p:spPr>
          <a:xfrm>
            <a:off x="1545116" y="1248695"/>
            <a:ext cx="30057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 name="Google Shape;26;p60"/>
          <p:cNvSpPr txBox="1"/>
          <p:nvPr>
            <p:ph idx="1" type="subTitle"/>
          </p:nvPr>
        </p:nvSpPr>
        <p:spPr>
          <a:xfrm>
            <a:off x="1545116" y="1633485"/>
            <a:ext cx="3006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7" name="Google Shape;27;p60"/>
          <p:cNvSpPr txBox="1"/>
          <p:nvPr>
            <p:ph idx="2" type="title"/>
          </p:nvPr>
        </p:nvSpPr>
        <p:spPr>
          <a:xfrm>
            <a:off x="5404779" y="1248695"/>
            <a:ext cx="30048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8" name="Google Shape;28;p60"/>
          <p:cNvSpPr txBox="1"/>
          <p:nvPr>
            <p:ph idx="3" type="subTitle"/>
          </p:nvPr>
        </p:nvSpPr>
        <p:spPr>
          <a:xfrm>
            <a:off x="5404779" y="1633485"/>
            <a:ext cx="30057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9" name="Google Shape;29;p60"/>
          <p:cNvSpPr txBox="1"/>
          <p:nvPr>
            <p:ph idx="4" type="title"/>
          </p:nvPr>
        </p:nvSpPr>
        <p:spPr>
          <a:xfrm>
            <a:off x="1545116" y="2397628"/>
            <a:ext cx="30057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0" name="Google Shape;30;p60"/>
          <p:cNvSpPr txBox="1"/>
          <p:nvPr>
            <p:ph idx="5" type="subTitle"/>
          </p:nvPr>
        </p:nvSpPr>
        <p:spPr>
          <a:xfrm>
            <a:off x="1545116" y="2777320"/>
            <a:ext cx="3006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1" name="Google Shape;31;p60"/>
          <p:cNvSpPr txBox="1"/>
          <p:nvPr>
            <p:ph idx="6" type="title"/>
          </p:nvPr>
        </p:nvSpPr>
        <p:spPr>
          <a:xfrm>
            <a:off x="5404779" y="2397628"/>
            <a:ext cx="30048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2" name="Google Shape;32;p60"/>
          <p:cNvSpPr txBox="1"/>
          <p:nvPr>
            <p:ph idx="7" type="subTitle"/>
          </p:nvPr>
        </p:nvSpPr>
        <p:spPr>
          <a:xfrm>
            <a:off x="5404779" y="2777320"/>
            <a:ext cx="30057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3" name="Google Shape;33;p60"/>
          <p:cNvSpPr txBox="1"/>
          <p:nvPr>
            <p:ph idx="8" type="title"/>
          </p:nvPr>
        </p:nvSpPr>
        <p:spPr>
          <a:xfrm>
            <a:off x="733521" y="1463322"/>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 name="Google Shape;34;p60"/>
          <p:cNvSpPr txBox="1"/>
          <p:nvPr>
            <p:ph idx="9" type="title"/>
          </p:nvPr>
        </p:nvSpPr>
        <p:spPr>
          <a:xfrm>
            <a:off x="733521" y="260601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60"/>
          <p:cNvSpPr txBox="1"/>
          <p:nvPr>
            <p:ph idx="13" type="title"/>
          </p:nvPr>
        </p:nvSpPr>
        <p:spPr>
          <a:xfrm>
            <a:off x="4611454" y="1463322"/>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6" name="Google Shape;36;p60"/>
          <p:cNvSpPr txBox="1"/>
          <p:nvPr>
            <p:ph idx="14" type="title"/>
          </p:nvPr>
        </p:nvSpPr>
        <p:spPr>
          <a:xfrm>
            <a:off x="4611454" y="2606011"/>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p60"/>
          <p:cNvSpPr txBox="1"/>
          <p:nvPr>
            <p:ph idx="15"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38" name="Google Shape;38;p60"/>
          <p:cNvSpPr txBox="1"/>
          <p:nvPr>
            <p:ph idx="16" type="title"/>
          </p:nvPr>
        </p:nvSpPr>
        <p:spPr>
          <a:xfrm>
            <a:off x="1545116" y="3544758"/>
            <a:ext cx="30057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 name="Google Shape;39;p60"/>
          <p:cNvSpPr txBox="1"/>
          <p:nvPr>
            <p:ph idx="17" type="subTitle"/>
          </p:nvPr>
        </p:nvSpPr>
        <p:spPr>
          <a:xfrm>
            <a:off x="1545116" y="3924450"/>
            <a:ext cx="3006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0" name="Google Shape;40;p60"/>
          <p:cNvSpPr txBox="1"/>
          <p:nvPr>
            <p:ph idx="18" type="title"/>
          </p:nvPr>
        </p:nvSpPr>
        <p:spPr>
          <a:xfrm>
            <a:off x="5404779" y="3544758"/>
            <a:ext cx="30048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 name="Google Shape;41;p60"/>
          <p:cNvSpPr txBox="1"/>
          <p:nvPr>
            <p:ph idx="19" type="subTitle"/>
          </p:nvPr>
        </p:nvSpPr>
        <p:spPr>
          <a:xfrm>
            <a:off x="5404779" y="3924450"/>
            <a:ext cx="30057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2" name="Google Shape;42;p60"/>
          <p:cNvSpPr txBox="1"/>
          <p:nvPr>
            <p:ph idx="20" type="title"/>
          </p:nvPr>
        </p:nvSpPr>
        <p:spPr>
          <a:xfrm>
            <a:off x="733521" y="3753136"/>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3" name="Google Shape;43;p60"/>
          <p:cNvSpPr txBox="1"/>
          <p:nvPr>
            <p:ph idx="21" type="title"/>
          </p:nvPr>
        </p:nvSpPr>
        <p:spPr>
          <a:xfrm>
            <a:off x="4611454" y="3753136"/>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60"/>
          <p:cNvSpPr/>
          <p:nvPr/>
        </p:nvSpPr>
        <p:spPr>
          <a:xfrm rot="-5400000">
            <a:off x="1061400" y="-107475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0"/>
          <p:cNvSpPr/>
          <p:nvPr/>
        </p:nvSpPr>
        <p:spPr>
          <a:xfrm rot="10800000">
            <a:off x="8721351" y="2845077"/>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299" name="Shape 299"/>
        <p:cNvGrpSpPr/>
        <p:nvPr/>
      </p:nvGrpSpPr>
      <p:grpSpPr>
        <a:xfrm>
          <a:off x="0" y="0"/>
          <a:ext cx="0" cy="0"/>
          <a:chOff x="0" y="0"/>
          <a:chExt cx="0" cy="0"/>
        </a:xfrm>
      </p:grpSpPr>
      <p:pic>
        <p:nvPicPr>
          <p:cNvPr id="300" name="Google Shape;300;p87"/>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301" name="Google Shape;301;p87"/>
          <p:cNvSpPr txBox="1"/>
          <p:nvPr>
            <p:ph idx="1" type="body"/>
          </p:nvPr>
        </p:nvSpPr>
        <p:spPr>
          <a:xfrm>
            <a:off x="870050" y="1631950"/>
            <a:ext cx="3749400" cy="27468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302" name="Google Shape;302;p87"/>
          <p:cNvSpPr txBox="1"/>
          <p:nvPr>
            <p:ph idx="2" type="body"/>
          </p:nvPr>
        </p:nvSpPr>
        <p:spPr>
          <a:xfrm>
            <a:off x="4674750" y="1631950"/>
            <a:ext cx="3749400" cy="27468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300"/>
              </a:spcBef>
              <a:spcAft>
                <a:spcPts val="0"/>
              </a:spcAft>
              <a:buSzPts val="1600"/>
              <a:buFont typeface="Nunito Light"/>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303" name="Google Shape;303;p87"/>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304" name="Google Shape;304;p87"/>
          <p:cNvSpPr txBox="1"/>
          <p:nvPr>
            <p:ph idx="3" type="subTitle"/>
          </p:nvPr>
        </p:nvSpPr>
        <p:spPr>
          <a:xfrm>
            <a:off x="1710000" y="1088125"/>
            <a:ext cx="5724000" cy="51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300"/>
              </a:spcBef>
              <a:spcAft>
                <a:spcPts val="0"/>
              </a:spcAft>
              <a:buSzPts val="2800"/>
              <a:buNone/>
              <a:defRPr b="0"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5" name="Google Shape;305;p87"/>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87"/>
          <p:cNvSpPr/>
          <p:nvPr/>
        </p:nvSpPr>
        <p:spPr>
          <a:xfrm>
            <a:off x="0"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87"/>
          <p:cNvSpPr/>
          <p:nvPr/>
        </p:nvSpPr>
        <p:spPr>
          <a:xfrm rot="5400000">
            <a:off x="7929376" y="3939252"/>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08" name="Shape 30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9" name="Shape 309"/>
        <p:cNvGrpSpPr/>
        <p:nvPr/>
      </p:nvGrpSpPr>
      <p:grpSpPr>
        <a:xfrm>
          <a:off x="0" y="0"/>
          <a:ext cx="0" cy="0"/>
          <a:chOff x="0" y="0"/>
          <a:chExt cx="0" cy="0"/>
        </a:xfrm>
      </p:grpSpPr>
      <p:pic>
        <p:nvPicPr>
          <p:cNvPr id="310" name="Google Shape;310;p92"/>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311" name="Google Shape;311;p92"/>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92"/>
          <p:cNvSpPr/>
          <p:nvPr/>
        </p:nvSpPr>
        <p:spPr>
          <a:xfrm>
            <a:off x="6764823" y="412345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92"/>
          <p:cNvSpPr/>
          <p:nvPr/>
        </p:nvSpPr>
        <p:spPr>
          <a:xfrm>
            <a:off x="0"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92"/>
          <p:cNvSpPr/>
          <p:nvPr/>
        </p:nvSpPr>
        <p:spPr>
          <a:xfrm rot="10800000">
            <a:off x="8721351" y="2854602"/>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5" name="Shape 315"/>
        <p:cNvGrpSpPr/>
        <p:nvPr/>
      </p:nvGrpSpPr>
      <p:grpSpPr>
        <a:xfrm>
          <a:off x="0" y="0"/>
          <a:ext cx="0" cy="0"/>
          <a:chOff x="0" y="0"/>
          <a:chExt cx="0" cy="0"/>
        </a:xfrm>
      </p:grpSpPr>
      <p:pic>
        <p:nvPicPr>
          <p:cNvPr id="316" name="Google Shape;316;p93"/>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317" name="Google Shape;317;p93"/>
          <p:cNvSpPr/>
          <p:nvPr/>
        </p:nvSpPr>
        <p:spPr>
          <a:xfrm flipH="1" rot="5400000">
            <a:off x="7928650" y="393840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93"/>
          <p:cNvSpPr/>
          <p:nvPr/>
        </p:nvSpPr>
        <p:spPr>
          <a:xfrm>
            <a:off x="26300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93"/>
          <p:cNvSpPr/>
          <p:nvPr/>
        </p:nvSpPr>
        <p:spPr>
          <a:xfrm>
            <a:off x="-19050" y="1787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pic>
        <p:nvPicPr>
          <p:cNvPr id="47" name="Google Shape;47;p61"/>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48" name="Google Shape;48;p61"/>
          <p:cNvSpPr txBox="1"/>
          <p:nvPr>
            <p:ph type="title"/>
          </p:nvPr>
        </p:nvSpPr>
        <p:spPr>
          <a:xfrm>
            <a:off x="1386000" y="1454154"/>
            <a:ext cx="6372000" cy="91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7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 name="Google Shape;49;p61"/>
          <p:cNvSpPr txBox="1"/>
          <p:nvPr>
            <p:ph idx="1" type="subTitle"/>
          </p:nvPr>
        </p:nvSpPr>
        <p:spPr>
          <a:xfrm>
            <a:off x="1385250" y="2484546"/>
            <a:ext cx="6373500" cy="120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7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0" name="Google Shape;50;p61"/>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1"/>
          <p:cNvSpPr/>
          <p:nvPr/>
        </p:nvSpPr>
        <p:spPr>
          <a:xfrm>
            <a:off x="6764823" y="410440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1"/>
          <p:cNvSpPr/>
          <p:nvPr/>
        </p:nvSpPr>
        <p:spPr>
          <a:xfrm>
            <a:off x="0"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1"/>
          <p:cNvSpPr/>
          <p:nvPr/>
        </p:nvSpPr>
        <p:spPr>
          <a:xfrm rot="5400000">
            <a:off x="8195673" y="3743050"/>
            <a:ext cx="149400" cy="1761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pic>
        <p:nvPicPr>
          <p:cNvPr id="55" name="Google Shape;55;p62"/>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56" name="Google Shape;56;p62"/>
          <p:cNvSpPr txBox="1"/>
          <p:nvPr>
            <p:ph type="title"/>
          </p:nvPr>
        </p:nvSpPr>
        <p:spPr>
          <a:xfrm>
            <a:off x="2231100" y="2550772"/>
            <a:ext cx="4681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7" name="Google Shape;57;p62"/>
          <p:cNvSpPr txBox="1"/>
          <p:nvPr>
            <p:ph idx="2" type="title"/>
          </p:nvPr>
        </p:nvSpPr>
        <p:spPr>
          <a:xfrm>
            <a:off x="4014150" y="1308697"/>
            <a:ext cx="1115700" cy="111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8" name="Google Shape;58;p62"/>
          <p:cNvSpPr txBox="1"/>
          <p:nvPr>
            <p:ph idx="1" type="subTitle"/>
          </p:nvPr>
        </p:nvSpPr>
        <p:spPr>
          <a:xfrm>
            <a:off x="2233050" y="3377603"/>
            <a:ext cx="4677900" cy="4572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solidFill>
                  <a:schemeClr val="lt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pic>
        <p:nvPicPr>
          <p:cNvPr id="59" name="Google Shape;59;p62"/>
          <p:cNvPicPr preferRelativeResize="0"/>
          <p:nvPr/>
        </p:nvPicPr>
        <p:blipFill rotWithShape="1">
          <a:blip r:embed="rId2">
            <a:alphaModFix amt="2000"/>
          </a:blip>
          <a:srcRect b="0" l="0" r="0" t="0"/>
          <a:stretch/>
        </p:blipFill>
        <p:spPr>
          <a:xfrm>
            <a:off x="0" y="0"/>
            <a:ext cx="9144000" cy="5143500"/>
          </a:xfrm>
          <a:prstGeom prst="rect">
            <a:avLst/>
          </a:prstGeom>
          <a:noFill/>
          <a:ln>
            <a:noFill/>
          </a:ln>
        </p:spPr>
      </p:pic>
      <p:sp>
        <p:nvSpPr>
          <p:cNvPr id="60" name="Google Shape;60;p62"/>
          <p:cNvSpPr/>
          <p:nvPr/>
        </p:nvSpPr>
        <p:spPr>
          <a:xfrm flipH="1" rot="10800000">
            <a:off x="1" y="284460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2"/>
          <p:cNvSpPr/>
          <p:nvPr/>
        </p:nvSpPr>
        <p:spPr>
          <a:xfrm flipH="1" rot="10800000">
            <a:off x="0" y="4219225"/>
            <a:ext cx="21222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2"/>
          <p:cNvSpPr/>
          <p:nvPr/>
        </p:nvSpPr>
        <p:spPr>
          <a:xfrm flipH="1">
            <a:off x="8721351" y="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2"/>
          <p:cNvSpPr/>
          <p:nvPr/>
        </p:nvSpPr>
        <p:spPr>
          <a:xfrm flipH="1">
            <a:off x="6766301" y="190875"/>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64" name="Shape 64"/>
        <p:cNvGrpSpPr/>
        <p:nvPr/>
      </p:nvGrpSpPr>
      <p:grpSpPr>
        <a:xfrm>
          <a:off x="0" y="0"/>
          <a:ext cx="0" cy="0"/>
          <a:chOff x="0" y="0"/>
          <a:chExt cx="0" cy="0"/>
        </a:xfrm>
      </p:grpSpPr>
      <p:pic>
        <p:nvPicPr>
          <p:cNvPr id="65" name="Google Shape;65;p63"/>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66" name="Google Shape;66;p63"/>
          <p:cNvSpPr txBox="1"/>
          <p:nvPr>
            <p:ph type="title"/>
          </p:nvPr>
        </p:nvSpPr>
        <p:spPr>
          <a:xfrm>
            <a:off x="3949151" y="2021175"/>
            <a:ext cx="3837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7" name="Google Shape;67;p63"/>
          <p:cNvSpPr txBox="1"/>
          <p:nvPr>
            <p:ph idx="1" type="subTitle"/>
          </p:nvPr>
        </p:nvSpPr>
        <p:spPr>
          <a:xfrm>
            <a:off x="3944525" y="2556387"/>
            <a:ext cx="3837300" cy="74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8" name="Google Shape;68;p63"/>
          <p:cNvSpPr/>
          <p:nvPr/>
        </p:nvSpPr>
        <p:spPr>
          <a:xfrm rot="10800000">
            <a:off x="8719873" y="2845077"/>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3"/>
          <p:cNvSpPr/>
          <p:nvPr/>
        </p:nvSpPr>
        <p:spPr>
          <a:xfrm rot="10800000">
            <a:off x="6764823" y="4231602"/>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3"/>
          <p:cNvSpPr/>
          <p:nvPr/>
        </p:nvSpPr>
        <p:spPr>
          <a:xfrm rot="10800000">
            <a:off x="0" y="-11748"/>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3"/>
          <p:cNvSpPr/>
          <p:nvPr/>
        </p:nvSpPr>
        <p:spPr>
          <a:xfrm>
            <a:off x="280572"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 name="Shape 72"/>
        <p:cNvGrpSpPr/>
        <p:nvPr/>
      </p:nvGrpSpPr>
      <p:grpSpPr>
        <a:xfrm>
          <a:off x="0" y="0"/>
          <a:ext cx="0" cy="0"/>
          <a:chOff x="0" y="0"/>
          <a:chExt cx="0" cy="0"/>
        </a:xfrm>
      </p:grpSpPr>
      <p:pic>
        <p:nvPicPr>
          <p:cNvPr id="73" name="Google Shape;73;p64"/>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74" name="Google Shape;74;p64"/>
          <p:cNvSpPr txBox="1"/>
          <p:nvPr>
            <p:ph idx="1" type="body"/>
          </p:nvPr>
        </p:nvSpPr>
        <p:spPr>
          <a:xfrm>
            <a:off x="1809000" y="1672950"/>
            <a:ext cx="5526000" cy="23286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chemeClr val="lt2"/>
              </a:buClr>
              <a:buSzPts val="1600"/>
              <a:buFont typeface="Nunito Light"/>
              <a:buChar char="●"/>
              <a:defRPr sz="15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75" name="Google Shape;75;p64"/>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6" name="Google Shape;76;p64"/>
          <p:cNvSpPr/>
          <p:nvPr/>
        </p:nvSpPr>
        <p:spPr>
          <a:xfrm rot="-5400000">
            <a:off x="1074750" y="36468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4"/>
          <p:cNvSpPr/>
          <p:nvPr/>
        </p:nvSpPr>
        <p:spPr>
          <a:xfrm rot="-5400000">
            <a:off x="-641625" y="3599025"/>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4"/>
          <p:cNvSpPr/>
          <p:nvPr/>
        </p:nvSpPr>
        <p:spPr>
          <a:xfrm flipH="1" rot="5400000">
            <a:off x="7431148" y="673650"/>
            <a:ext cx="2386500" cy="10392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4"/>
          <p:cNvSpPr/>
          <p:nvPr/>
        </p:nvSpPr>
        <p:spPr>
          <a:xfrm flipH="1">
            <a:off x="8549698" y="0"/>
            <a:ext cx="149400" cy="1761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0" name="Shape 80"/>
        <p:cNvGrpSpPr/>
        <p:nvPr/>
      </p:nvGrpSpPr>
      <p:grpSpPr>
        <a:xfrm>
          <a:off x="0" y="0"/>
          <a:ext cx="0" cy="0"/>
          <a:chOff x="0" y="0"/>
          <a:chExt cx="0" cy="0"/>
        </a:xfrm>
      </p:grpSpPr>
      <p:pic>
        <p:nvPicPr>
          <p:cNvPr id="81" name="Google Shape;81;p65"/>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82" name="Google Shape;82;p65"/>
          <p:cNvSpPr txBox="1"/>
          <p:nvPr>
            <p:ph type="title"/>
          </p:nvPr>
        </p:nvSpPr>
        <p:spPr>
          <a:xfrm>
            <a:off x="780858" y="2727895"/>
            <a:ext cx="3095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0" sz="25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3" name="Google Shape;83;p65"/>
          <p:cNvSpPr txBox="1"/>
          <p:nvPr>
            <p:ph idx="2" type="title"/>
          </p:nvPr>
        </p:nvSpPr>
        <p:spPr>
          <a:xfrm>
            <a:off x="5267442" y="2727895"/>
            <a:ext cx="3095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0" sz="25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4" name="Google Shape;84;p65"/>
          <p:cNvSpPr txBox="1"/>
          <p:nvPr>
            <p:ph idx="1" type="subTitle"/>
          </p:nvPr>
        </p:nvSpPr>
        <p:spPr>
          <a:xfrm>
            <a:off x="5267742" y="3103277"/>
            <a:ext cx="30951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5" name="Google Shape;85;p65"/>
          <p:cNvSpPr txBox="1"/>
          <p:nvPr>
            <p:ph idx="3" type="subTitle"/>
          </p:nvPr>
        </p:nvSpPr>
        <p:spPr>
          <a:xfrm>
            <a:off x="781158" y="3103277"/>
            <a:ext cx="30951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 name="Google Shape;86;p65"/>
          <p:cNvSpPr txBox="1"/>
          <p:nvPr>
            <p:ph idx="4"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87" name="Google Shape;87;p65"/>
          <p:cNvSpPr/>
          <p:nvPr/>
        </p:nvSpPr>
        <p:spPr>
          <a:xfrm flipH="1" rot="10800000">
            <a:off x="282050" y="284470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5"/>
          <p:cNvSpPr/>
          <p:nvPr/>
        </p:nvSpPr>
        <p:spPr>
          <a:xfrm flipH="1" rot="10800000">
            <a:off x="0" y="4231225"/>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5"/>
          <p:cNvSpPr/>
          <p:nvPr/>
        </p:nvSpPr>
        <p:spPr>
          <a:xfrm flipH="1">
            <a:off x="8721351"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5"/>
          <p:cNvSpPr/>
          <p:nvPr/>
        </p:nvSpPr>
        <p:spPr>
          <a:xfrm flipH="1">
            <a:off x="7787200" y="178750"/>
            <a:ext cx="13656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1" name="Shape 91"/>
        <p:cNvGrpSpPr/>
        <p:nvPr/>
      </p:nvGrpSpPr>
      <p:grpSpPr>
        <a:xfrm>
          <a:off x="0" y="0"/>
          <a:ext cx="0" cy="0"/>
          <a:chOff x="0" y="0"/>
          <a:chExt cx="0" cy="0"/>
        </a:xfrm>
      </p:grpSpPr>
      <p:pic>
        <p:nvPicPr>
          <p:cNvPr id="92" name="Google Shape;92;p66"/>
          <p:cNvPicPr preferRelativeResize="0"/>
          <p:nvPr/>
        </p:nvPicPr>
        <p:blipFill rotWithShape="1">
          <a:blip r:embed="rId2">
            <a:alphaModFix amt="45000"/>
          </a:blip>
          <a:srcRect b="0" l="0" r="0" t="0"/>
          <a:stretch/>
        </p:blipFill>
        <p:spPr>
          <a:xfrm>
            <a:off x="0" y="0"/>
            <a:ext cx="9144000" cy="5143500"/>
          </a:xfrm>
          <a:prstGeom prst="rect">
            <a:avLst/>
          </a:prstGeom>
          <a:noFill/>
          <a:ln>
            <a:noFill/>
          </a:ln>
        </p:spPr>
      </p:pic>
      <p:sp>
        <p:nvSpPr>
          <p:cNvPr id="93" name="Google Shape;93;p66"/>
          <p:cNvSpPr txBox="1"/>
          <p:nvPr>
            <p:ph type="title"/>
          </p:nvPr>
        </p:nvSpPr>
        <p:spPr>
          <a:xfrm>
            <a:off x="717576" y="2724912"/>
            <a:ext cx="2505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 name="Google Shape;94;p66"/>
          <p:cNvSpPr txBox="1"/>
          <p:nvPr>
            <p:ph idx="1" type="subTitle"/>
          </p:nvPr>
        </p:nvSpPr>
        <p:spPr>
          <a:xfrm>
            <a:off x="717576" y="3099816"/>
            <a:ext cx="25056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5" name="Google Shape;95;p66"/>
          <p:cNvSpPr txBox="1"/>
          <p:nvPr>
            <p:ph idx="2" type="title"/>
          </p:nvPr>
        </p:nvSpPr>
        <p:spPr>
          <a:xfrm>
            <a:off x="3319200" y="2724912"/>
            <a:ext cx="2505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6" name="Google Shape;96;p66"/>
          <p:cNvSpPr txBox="1"/>
          <p:nvPr>
            <p:ph idx="3" type="subTitle"/>
          </p:nvPr>
        </p:nvSpPr>
        <p:spPr>
          <a:xfrm>
            <a:off x="3318000" y="3099825"/>
            <a:ext cx="25080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7" name="Google Shape;97;p66"/>
          <p:cNvSpPr txBox="1"/>
          <p:nvPr>
            <p:ph idx="4" type="title"/>
          </p:nvPr>
        </p:nvSpPr>
        <p:spPr>
          <a:xfrm>
            <a:off x="5922644" y="2724912"/>
            <a:ext cx="2505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 name="Google Shape;98;p66"/>
          <p:cNvSpPr txBox="1"/>
          <p:nvPr>
            <p:ph idx="5" type="subTitle"/>
          </p:nvPr>
        </p:nvSpPr>
        <p:spPr>
          <a:xfrm>
            <a:off x="5922644" y="3099816"/>
            <a:ext cx="25056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9" name="Google Shape;99;p66"/>
          <p:cNvSpPr txBox="1"/>
          <p:nvPr>
            <p:ph idx="6"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0" name="Google Shape;100;p66"/>
          <p:cNvSpPr/>
          <p:nvPr/>
        </p:nvSpPr>
        <p:spPr>
          <a:xfrm flipH="1" rot="5400000">
            <a:off x="7929375" y="3637300"/>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6"/>
          <p:cNvSpPr/>
          <p:nvPr/>
        </p:nvSpPr>
        <p:spPr>
          <a:xfrm flipH="1" rot="5400000">
            <a:off x="7618200" y="358950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6"/>
          <p:cNvSpPr/>
          <p:nvPr/>
        </p:nvSpPr>
        <p:spPr>
          <a:xfrm>
            <a:off x="282050" y="-12125"/>
            <a:ext cx="149400" cy="229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6"/>
          <p:cNvSpPr/>
          <p:nvPr/>
        </p:nvSpPr>
        <p:spPr>
          <a:xfrm>
            <a:off x="0" y="178750"/>
            <a:ext cx="2386500" cy="721500"/>
          </a:xfrm>
          <a:prstGeom prst="rect">
            <a:avLst/>
          </a:prstGeom>
          <a:solidFill>
            <a:srgbClr val="EB4747">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2"/>
              </a:buClr>
              <a:buSzPts val="3600"/>
              <a:buFont typeface="Enriqueta"/>
              <a:buNone/>
              <a:defRPr b="1" i="0" sz="3600" u="none" cap="none" strike="noStrike">
                <a:solidFill>
                  <a:schemeClr val="lt2"/>
                </a:solidFill>
                <a:latin typeface="Enriqueta"/>
                <a:ea typeface="Enriqueta"/>
                <a:cs typeface="Enriqueta"/>
                <a:sym typeface="Enriqueta"/>
              </a:defRPr>
            </a:lvl1pPr>
            <a:lvl2pPr lvl="1"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2pPr>
            <a:lvl3pPr lvl="2"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3pPr>
            <a:lvl4pPr lvl="3"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4pPr>
            <a:lvl5pPr lvl="4"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5pPr>
            <a:lvl6pPr lvl="5"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6pPr>
            <a:lvl7pPr lvl="6"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7pPr>
            <a:lvl8pPr lvl="7"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8pPr>
            <a:lvl9pPr lvl="8"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9pPr>
          </a:lstStyle>
          <a:p/>
        </p:txBody>
      </p:sp>
      <p:sp>
        <p:nvSpPr>
          <p:cNvPr id="7" name="Google Shape;7;p57"/>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2"/>
              </a:buClr>
              <a:buSzPts val="1600"/>
              <a:buFont typeface="Arimo"/>
              <a:buChar char="●"/>
              <a:defRPr b="0" i="0" sz="1600" u="none" cap="none" strike="noStrike">
                <a:solidFill>
                  <a:schemeClr val="dk2"/>
                </a:solidFill>
                <a:latin typeface="Arimo"/>
                <a:ea typeface="Arimo"/>
                <a:cs typeface="Arimo"/>
                <a:sym typeface="Arimo"/>
              </a:defRPr>
            </a:lvl1pPr>
            <a:lvl2pPr indent="-330200" lvl="1" marL="914400" marR="0" rtl="0" algn="l">
              <a:lnSpc>
                <a:spcPct val="100000"/>
              </a:lnSpc>
              <a:spcBef>
                <a:spcPts val="0"/>
              </a:spcBef>
              <a:spcAft>
                <a:spcPts val="0"/>
              </a:spcAft>
              <a:buClr>
                <a:schemeClr val="dk2"/>
              </a:buClr>
              <a:buSzPts val="1600"/>
              <a:buFont typeface="Arimo"/>
              <a:buChar char="○"/>
              <a:defRPr b="0" i="0" sz="1600" u="none" cap="none" strike="noStrike">
                <a:solidFill>
                  <a:schemeClr val="dk2"/>
                </a:solidFill>
                <a:latin typeface="Arimo"/>
                <a:ea typeface="Arimo"/>
                <a:cs typeface="Arimo"/>
                <a:sym typeface="Arimo"/>
              </a:defRPr>
            </a:lvl2pPr>
            <a:lvl3pPr indent="-330200" lvl="2" marL="1371600" marR="0" rtl="0" algn="l">
              <a:lnSpc>
                <a:spcPct val="100000"/>
              </a:lnSpc>
              <a:spcBef>
                <a:spcPts val="0"/>
              </a:spcBef>
              <a:spcAft>
                <a:spcPts val="0"/>
              </a:spcAft>
              <a:buClr>
                <a:schemeClr val="dk2"/>
              </a:buClr>
              <a:buSzPts val="1600"/>
              <a:buFont typeface="Arimo"/>
              <a:buChar char="■"/>
              <a:defRPr b="0" i="0" sz="1600" u="none" cap="none" strike="noStrike">
                <a:solidFill>
                  <a:schemeClr val="dk2"/>
                </a:solidFill>
                <a:latin typeface="Arimo"/>
                <a:ea typeface="Arimo"/>
                <a:cs typeface="Arimo"/>
                <a:sym typeface="Arimo"/>
              </a:defRPr>
            </a:lvl3pPr>
            <a:lvl4pPr indent="-330200" lvl="3" marL="1828800" marR="0" rtl="0" algn="l">
              <a:lnSpc>
                <a:spcPct val="100000"/>
              </a:lnSpc>
              <a:spcBef>
                <a:spcPts val="0"/>
              </a:spcBef>
              <a:spcAft>
                <a:spcPts val="0"/>
              </a:spcAft>
              <a:buClr>
                <a:schemeClr val="dk2"/>
              </a:buClr>
              <a:buSzPts val="1600"/>
              <a:buFont typeface="Arimo"/>
              <a:buChar char="●"/>
              <a:defRPr b="0" i="0" sz="1600" u="none" cap="none" strike="noStrike">
                <a:solidFill>
                  <a:schemeClr val="dk2"/>
                </a:solidFill>
                <a:latin typeface="Arimo"/>
                <a:ea typeface="Arimo"/>
                <a:cs typeface="Arimo"/>
                <a:sym typeface="Arimo"/>
              </a:defRPr>
            </a:lvl4pPr>
            <a:lvl5pPr indent="-330200" lvl="4" marL="2286000" marR="0" rtl="0" algn="l">
              <a:lnSpc>
                <a:spcPct val="100000"/>
              </a:lnSpc>
              <a:spcBef>
                <a:spcPts val="0"/>
              </a:spcBef>
              <a:spcAft>
                <a:spcPts val="0"/>
              </a:spcAft>
              <a:buClr>
                <a:schemeClr val="dk2"/>
              </a:buClr>
              <a:buSzPts val="1600"/>
              <a:buFont typeface="Arimo"/>
              <a:buChar char="○"/>
              <a:defRPr b="0" i="0" sz="1600" u="none" cap="none" strike="noStrike">
                <a:solidFill>
                  <a:schemeClr val="dk2"/>
                </a:solidFill>
                <a:latin typeface="Arimo"/>
                <a:ea typeface="Arimo"/>
                <a:cs typeface="Arimo"/>
                <a:sym typeface="Arimo"/>
              </a:defRPr>
            </a:lvl5pPr>
            <a:lvl6pPr indent="-330200" lvl="5" marL="2743200" marR="0" rtl="0" algn="l">
              <a:lnSpc>
                <a:spcPct val="100000"/>
              </a:lnSpc>
              <a:spcBef>
                <a:spcPts val="0"/>
              </a:spcBef>
              <a:spcAft>
                <a:spcPts val="0"/>
              </a:spcAft>
              <a:buClr>
                <a:schemeClr val="dk2"/>
              </a:buClr>
              <a:buSzPts val="1600"/>
              <a:buFont typeface="Arimo"/>
              <a:buChar char="■"/>
              <a:defRPr b="0" i="0" sz="1600" u="none" cap="none" strike="noStrike">
                <a:solidFill>
                  <a:schemeClr val="dk2"/>
                </a:solidFill>
                <a:latin typeface="Arimo"/>
                <a:ea typeface="Arimo"/>
                <a:cs typeface="Arimo"/>
                <a:sym typeface="Arimo"/>
              </a:defRPr>
            </a:lvl6pPr>
            <a:lvl7pPr indent="-330200" lvl="6" marL="3200400" marR="0" rtl="0" algn="l">
              <a:lnSpc>
                <a:spcPct val="100000"/>
              </a:lnSpc>
              <a:spcBef>
                <a:spcPts val="0"/>
              </a:spcBef>
              <a:spcAft>
                <a:spcPts val="0"/>
              </a:spcAft>
              <a:buClr>
                <a:schemeClr val="dk2"/>
              </a:buClr>
              <a:buSzPts val="1600"/>
              <a:buFont typeface="Arimo"/>
              <a:buChar char="●"/>
              <a:defRPr b="0" i="0" sz="1600" u="none" cap="none" strike="noStrike">
                <a:solidFill>
                  <a:schemeClr val="dk2"/>
                </a:solidFill>
                <a:latin typeface="Arimo"/>
                <a:ea typeface="Arimo"/>
                <a:cs typeface="Arimo"/>
                <a:sym typeface="Arimo"/>
              </a:defRPr>
            </a:lvl7pPr>
            <a:lvl8pPr indent="-330200" lvl="7" marL="3657600" marR="0" rtl="0" algn="l">
              <a:lnSpc>
                <a:spcPct val="100000"/>
              </a:lnSpc>
              <a:spcBef>
                <a:spcPts val="0"/>
              </a:spcBef>
              <a:spcAft>
                <a:spcPts val="0"/>
              </a:spcAft>
              <a:buClr>
                <a:schemeClr val="dk2"/>
              </a:buClr>
              <a:buSzPts val="1600"/>
              <a:buFont typeface="Arimo"/>
              <a:buChar char="○"/>
              <a:defRPr b="0" i="0" sz="1600" u="none" cap="none" strike="noStrike">
                <a:solidFill>
                  <a:schemeClr val="dk2"/>
                </a:solidFill>
                <a:latin typeface="Arimo"/>
                <a:ea typeface="Arimo"/>
                <a:cs typeface="Arimo"/>
                <a:sym typeface="Arimo"/>
              </a:defRPr>
            </a:lvl8pPr>
            <a:lvl9pPr indent="-330200" lvl="8" marL="4114800" marR="0" rtl="0" algn="l">
              <a:lnSpc>
                <a:spcPct val="100000"/>
              </a:lnSpc>
              <a:spcBef>
                <a:spcPts val="0"/>
              </a:spcBef>
              <a:spcAft>
                <a:spcPts val="0"/>
              </a:spcAft>
              <a:buClr>
                <a:schemeClr val="dk2"/>
              </a:buClr>
              <a:buSzPts val="1600"/>
              <a:buFont typeface="Arimo"/>
              <a:buChar char="■"/>
              <a:defRPr b="0" i="0" sz="1600" u="none" cap="none" strike="noStrike">
                <a:solidFill>
                  <a:schemeClr val="dk2"/>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linkedin.com/in/joannzhang1818/" TargetMode="External"/><Relationship Id="rId4" Type="http://schemas.openxmlformats.org/officeDocument/2006/relationships/hyperlink" Target="https://www.linkedin.com/in/wanyisu" TargetMode="External"/><Relationship Id="rId5" Type="http://schemas.openxmlformats.org/officeDocument/2006/relationships/hyperlink" Target="https://www.linkedin.com/in/zeyu-hu-64322395/" TargetMode="External"/><Relationship Id="rId6" Type="http://schemas.openxmlformats.org/officeDocument/2006/relationships/hyperlink" Target="http://www.linkedin.com/in/timmyluuu" TargetMode="External"/><Relationship Id="rId7" Type="http://schemas.openxmlformats.org/officeDocument/2006/relationships/hyperlink" Target="https://www.linkedin.com/in/kevanichow/" TargetMode="External"/><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8.png"/><Relationship Id="rId11" Type="http://schemas.openxmlformats.org/officeDocument/2006/relationships/hyperlink" Target="https://www.globalmediainsight.com/blog/youtube-users-statistics/" TargetMode="External"/><Relationship Id="rId10" Type="http://schemas.openxmlformats.org/officeDocument/2006/relationships/image" Target="../media/image16.png"/><Relationship Id="rId13" Type="http://schemas.openxmlformats.org/officeDocument/2006/relationships/hyperlink" Target="https://biteable.com/blog/video-marketing-statistics/" TargetMode="External"/><Relationship Id="rId12" Type="http://schemas.openxmlformats.org/officeDocument/2006/relationships/hyperlink" Target="https://cybercrew.uk/blog/youtube-usage-statistics-u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
          <p:cNvSpPr txBox="1"/>
          <p:nvPr>
            <p:ph type="ctrTitle"/>
          </p:nvPr>
        </p:nvSpPr>
        <p:spPr>
          <a:xfrm>
            <a:off x="713250" y="1491100"/>
            <a:ext cx="7717500" cy="149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t/>
            </a:r>
            <a:endParaRPr/>
          </a:p>
          <a:p>
            <a:pPr indent="0" lvl="0" marL="0" rtl="0" algn="ctr">
              <a:lnSpc>
                <a:spcPct val="100000"/>
              </a:lnSpc>
              <a:spcBef>
                <a:spcPts val="0"/>
              </a:spcBef>
              <a:spcAft>
                <a:spcPts val="0"/>
              </a:spcAft>
              <a:buSzPts val="4500"/>
              <a:buNone/>
            </a:pPr>
            <a:r>
              <a:rPr lang="en"/>
              <a:t>Trending Video Analysis</a:t>
            </a:r>
            <a:endParaRPr/>
          </a:p>
        </p:txBody>
      </p:sp>
      <p:sp>
        <p:nvSpPr>
          <p:cNvPr id="325" name="Google Shape;325;p1"/>
          <p:cNvSpPr txBox="1"/>
          <p:nvPr>
            <p:ph idx="1" type="subTitle"/>
          </p:nvPr>
        </p:nvSpPr>
        <p:spPr>
          <a:xfrm>
            <a:off x="2812500" y="3172375"/>
            <a:ext cx="3519000" cy="1393800"/>
          </a:xfrm>
          <a:prstGeom prst="rect">
            <a:avLst/>
          </a:prstGeom>
          <a:solidFill>
            <a:srgbClr val="F2F2F2">
              <a:alpha val="0"/>
            </a:srgbClr>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sz="1420">
                <a:solidFill>
                  <a:srgbClr val="325D79"/>
                </a:solidFill>
                <a:latin typeface="Lato"/>
                <a:ea typeface="Lato"/>
                <a:cs typeface="Lato"/>
                <a:sym typeface="Lato"/>
              </a:rPr>
              <a:t>Group Name: Happy Data Programming</a:t>
            </a:r>
            <a:endParaRPr sz="1420">
              <a:solidFill>
                <a:srgbClr val="325D79"/>
              </a:solidFill>
              <a:latin typeface="Lato"/>
              <a:ea typeface="Lato"/>
              <a:cs typeface="Lato"/>
              <a:sym typeface="Lato"/>
            </a:endParaRPr>
          </a:p>
          <a:p>
            <a:pPr indent="0" lvl="0" marL="0" rtl="0" algn="l">
              <a:lnSpc>
                <a:spcPct val="100000"/>
              </a:lnSpc>
              <a:spcBef>
                <a:spcPts val="0"/>
              </a:spcBef>
              <a:spcAft>
                <a:spcPts val="0"/>
              </a:spcAft>
              <a:buSzPts val="1600"/>
              <a:buNone/>
            </a:pPr>
            <a:br>
              <a:rPr lang="en" sz="1420">
                <a:solidFill>
                  <a:srgbClr val="325D79"/>
                </a:solidFill>
                <a:latin typeface="Lato"/>
                <a:ea typeface="Lato"/>
                <a:cs typeface="Lato"/>
                <a:sym typeface="Lato"/>
              </a:rPr>
            </a:br>
            <a:r>
              <a:rPr lang="en" sz="1420">
                <a:solidFill>
                  <a:srgbClr val="325D79"/>
                </a:solidFill>
                <a:latin typeface="Lato"/>
                <a:ea typeface="Lato"/>
                <a:cs typeface="Lato"/>
                <a:sym typeface="Lato"/>
              </a:rPr>
              <a:t>Members: </a:t>
            </a:r>
            <a:r>
              <a:rPr lang="en" sz="1420">
                <a:solidFill>
                  <a:srgbClr val="325D79"/>
                </a:solidFill>
                <a:uFill>
                  <a:noFill/>
                </a:uFill>
                <a:latin typeface="Lato"/>
                <a:ea typeface="Lato"/>
                <a:cs typeface="Lato"/>
                <a:sym typeface="Lato"/>
                <a:hlinkClick r:id="rId3">
                  <a:extLst>
                    <a:ext uri="{A12FA001-AC4F-418D-AE19-62706E023703}">
                      <ahyp:hlinkClr val="tx"/>
                    </a:ext>
                  </a:extLst>
                </a:hlinkClick>
              </a:rPr>
              <a:t>Wei Zhang</a:t>
            </a:r>
            <a:r>
              <a:rPr lang="en" sz="1420">
                <a:solidFill>
                  <a:srgbClr val="325D79"/>
                </a:solidFill>
                <a:latin typeface="Lato"/>
                <a:ea typeface="Lato"/>
                <a:cs typeface="Lato"/>
                <a:sym typeface="Lato"/>
              </a:rPr>
              <a:t>, </a:t>
            </a:r>
            <a:r>
              <a:rPr lang="en" sz="1420">
                <a:solidFill>
                  <a:srgbClr val="325D79"/>
                </a:solidFill>
                <a:uFill>
                  <a:noFill/>
                </a:uFill>
                <a:latin typeface="Lato"/>
                <a:ea typeface="Lato"/>
                <a:cs typeface="Lato"/>
                <a:sym typeface="Lato"/>
                <a:hlinkClick r:id="rId4">
                  <a:extLst>
                    <a:ext uri="{A12FA001-AC4F-418D-AE19-62706E023703}">
                      <ahyp:hlinkClr val="tx"/>
                    </a:ext>
                  </a:extLst>
                </a:hlinkClick>
              </a:rPr>
              <a:t>Wanyi Su</a:t>
            </a:r>
            <a:r>
              <a:rPr lang="en" sz="1420">
                <a:solidFill>
                  <a:srgbClr val="325D79"/>
                </a:solidFill>
                <a:latin typeface="Lato"/>
                <a:ea typeface="Lato"/>
                <a:cs typeface="Lato"/>
                <a:sym typeface="Lato"/>
              </a:rPr>
              <a:t>, </a:t>
            </a:r>
            <a:r>
              <a:rPr lang="en" sz="1420">
                <a:solidFill>
                  <a:srgbClr val="325D79"/>
                </a:solidFill>
                <a:uFill>
                  <a:noFill/>
                </a:uFill>
                <a:latin typeface="Lato"/>
                <a:ea typeface="Lato"/>
                <a:cs typeface="Lato"/>
                <a:sym typeface="Lato"/>
                <a:hlinkClick r:id="rId5">
                  <a:extLst>
                    <a:ext uri="{A12FA001-AC4F-418D-AE19-62706E023703}">
                      <ahyp:hlinkClr val="tx"/>
                    </a:ext>
                  </a:extLst>
                </a:hlinkClick>
              </a:rPr>
              <a:t>Zeyu Hu</a:t>
            </a:r>
            <a:r>
              <a:rPr lang="en" sz="1420">
                <a:solidFill>
                  <a:srgbClr val="325D79"/>
                </a:solidFill>
                <a:latin typeface="Lato"/>
                <a:ea typeface="Lato"/>
                <a:cs typeface="Lato"/>
                <a:sym typeface="Lato"/>
              </a:rPr>
              <a:t>, </a:t>
            </a:r>
            <a:r>
              <a:rPr lang="en" sz="1420">
                <a:solidFill>
                  <a:srgbClr val="325D79"/>
                </a:solidFill>
                <a:uFill>
                  <a:noFill/>
                </a:uFill>
                <a:latin typeface="Lato"/>
                <a:ea typeface="Lato"/>
                <a:cs typeface="Lato"/>
                <a:sym typeface="Lato"/>
                <a:hlinkClick r:id="rId6">
                  <a:extLst>
                    <a:ext uri="{A12FA001-AC4F-418D-AE19-62706E023703}">
                      <ahyp:hlinkClr val="tx"/>
                    </a:ext>
                  </a:extLst>
                </a:hlinkClick>
              </a:rPr>
              <a:t>Jinyao Lu</a:t>
            </a:r>
            <a:r>
              <a:rPr lang="en" sz="1420">
                <a:solidFill>
                  <a:srgbClr val="325D79"/>
                </a:solidFill>
                <a:latin typeface="Lato"/>
                <a:ea typeface="Lato"/>
                <a:cs typeface="Lato"/>
                <a:sym typeface="Lato"/>
              </a:rPr>
              <a:t>, </a:t>
            </a:r>
            <a:r>
              <a:rPr lang="en" sz="1420">
                <a:solidFill>
                  <a:srgbClr val="325D79"/>
                </a:solidFill>
                <a:uFill>
                  <a:noFill/>
                </a:uFill>
                <a:latin typeface="Lato"/>
                <a:ea typeface="Lato"/>
                <a:cs typeface="Lato"/>
                <a:sym typeface="Lato"/>
                <a:hlinkClick r:id="rId7">
                  <a:extLst>
                    <a:ext uri="{A12FA001-AC4F-418D-AE19-62706E023703}">
                      <ahyp:hlinkClr val="tx"/>
                    </a:ext>
                  </a:extLst>
                </a:hlinkClick>
              </a:rPr>
              <a:t>Yin Yu Kevani Chow</a:t>
            </a:r>
            <a:endParaRPr sz="1420">
              <a:solidFill>
                <a:srgbClr val="325D79"/>
              </a:solidFill>
              <a:latin typeface="Lato"/>
              <a:ea typeface="Lato"/>
              <a:cs typeface="Lato"/>
              <a:sym typeface="Lato"/>
            </a:endParaRPr>
          </a:p>
          <a:p>
            <a:pPr indent="0" lvl="0" marL="0" rtl="0" algn="l">
              <a:lnSpc>
                <a:spcPct val="115000"/>
              </a:lnSpc>
              <a:spcBef>
                <a:spcPts val="1400"/>
              </a:spcBef>
              <a:spcAft>
                <a:spcPts val="400"/>
              </a:spcAft>
              <a:buNone/>
            </a:pPr>
            <a:r>
              <a:rPr lang="en" sz="1420">
                <a:solidFill>
                  <a:srgbClr val="325D79"/>
                </a:solidFill>
                <a:latin typeface="Lato"/>
                <a:ea typeface="Lato"/>
                <a:cs typeface="Lato"/>
                <a:sym typeface="Lato"/>
              </a:rPr>
              <a:t>Apr 9, 2022</a:t>
            </a:r>
            <a:endParaRPr>
              <a:solidFill>
                <a:srgbClr val="325D79"/>
              </a:solidFill>
            </a:endParaRPr>
          </a:p>
        </p:txBody>
      </p:sp>
      <p:pic>
        <p:nvPicPr>
          <p:cNvPr id="326" name="Google Shape;326;p1"/>
          <p:cNvPicPr preferRelativeResize="0"/>
          <p:nvPr/>
        </p:nvPicPr>
        <p:blipFill>
          <a:blip r:embed="rId8">
            <a:alphaModFix/>
          </a:blip>
          <a:stretch>
            <a:fillRect/>
          </a:stretch>
        </p:blipFill>
        <p:spPr>
          <a:xfrm>
            <a:off x="2760775" y="1491099"/>
            <a:ext cx="3068524" cy="68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1b03fb0cc1_0_15"/>
          <p:cNvSpPr txBox="1"/>
          <p:nvPr>
            <p:ph type="title"/>
          </p:nvPr>
        </p:nvSpPr>
        <p:spPr>
          <a:xfrm>
            <a:off x="0" y="157725"/>
            <a:ext cx="8705700" cy="8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Machine Learning - Hierarchical Clustering</a:t>
            </a:r>
            <a:endParaRPr sz="2500"/>
          </a:p>
        </p:txBody>
      </p:sp>
      <p:sp>
        <p:nvSpPr>
          <p:cNvPr id="447" name="Google Shape;447;g11b03fb0cc1_0_15"/>
          <p:cNvSpPr txBox="1"/>
          <p:nvPr>
            <p:ph idx="1" type="body"/>
          </p:nvPr>
        </p:nvSpPr>
        <p:spPr>
          <a:xfrm>
            <a:off x="2424513" y="4349275"/>
            <a:ext cx="2487600" cy="61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Enriqueta"/>
                <a:ea typeface="Enriqueta"/>
                <a:cs typeface="Enriqueta"/>
                <a:sym typeface="Enriqueta"/>
              </a:rPr>
              <a:t>View_count, likes, dislikes</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Comment_count, </a:t>
            </a:r>
            <a:r>
              <a:rPr b="1" lang="en" sz="1200">
                <a:solidFill>
                  <a:schemeClr val="lt2"/>
                </a:solidFill>
                <a:latin typeface="Enriqueta"/>
                <a:ea typeface="Enriqueta"/>
                <a:cs typeface="Enriqueta"/>
                <a:sym typeface="Enriqueta"/>
              </a:rPr>
              <a:t>pubToTreDays</a:t>
            </a:r>
            <a:endParaRPr b="1" sz="1300">
              <a:solidFill>
                <a:srgbClr val="667E92"/>
              </a:solidFill>
              <a:latin typeface="Enriqueta"/>
              <a:ea typeface="Enriqueta"/>
              <a:cs typeface="Enriqueta"/>
              <a:sym typeface="Enriqueta"/>
            </a:endParaRPr>
          </a:p>
        </p:txBody>
      </p:sp>
      <p:pic>
        <p:nvPicPr>
          <p:cNvPr id="448" name="Google Shape;448;g11b03fb0cc1_0_15"/>
          <p:cNvPicPr preferRelativeResize="0"/>
          <p:nvPr/>
        </p:nvPicPr>
        <p:blipFill>
          <a:blip r:embed="rId3">
            <a:alphaModFix/>
          </a:blip>
          <a:stretch>
            <a:fillRect/>
          </a:stretch>
        </p:blipFill>
        <p:spPr>
          <a:xfrm>
            <a:off x="629425" y="940825"/>
            <a:ext cx="7885150" cy="2815150"/>
          </a:xfrm>
          <a:prstGeom prst="rect">
            <a:avLst/>
          </a:prstGeom>
          <a:noFill/>
          <a:ln>
            <a:noFill/>
          </a:ln>
        </p:spPr>
      </p:pic>
      <p:sp>
        <p:nvSpPr>
          <p:cNvPr id="449" name="Google Shape;449;g11b03fb0cc1_0_15"/>
          <p:cNvSpPr txBox="1"/>
          <p:nvPr>
            <p:ph type="title"/>
          </p:nvPr>
        </p:nvSpPr>
        <p:spPr>
          <a:xfrm>
            <a:off x="629425" y="3838075"/>
            <a:ext cx="7786200" cy="51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1600">
                <a:solidFill>
                  <a:srgbClr val="5F7D95"/>
                </a:solidFill>
              </a:rPr>
              <a:t>Dendrogram with Numerical/Categorical Features</a:t>
            </a:r>
            <a:endParaRPr sz="1600">
              <a:solidFill>
                <a:srgbClr val="5F7D95"/>
              </a:solidFill>
            </a:endParaRPr>
          </a:p>
        </p:txBody>
      </p:sp>
      <p:pic>
        <p:nvPicPr>
          <p:cNvPr id="450" name="Google Shape;450;g11b03fb0cc1_0_15"/>
          <p:cNvPicPr preferRelativeResize="0"/>
          <p:nvPr/>
        </p:nvPicPr>
        <p:blipFill>
          <a:blip r:embed="rId4">
            <a:alphaModFix/>
          </a:blip>
          <a:stretch>
            <a:fillRect/>
          </a:stretch>
        </p:blipFill>
        <p:spPr>
          <a:xfrm>
            <a:off x="844147" y="2754925"/>
            <a:ext cx="7786152" cy="159625"/>
          </a:xfrm>
          <a:prstGeom prst="rect">
            <a:avLst/>
          </a:prstGeom>
          <a:noFill/>
          <a:ln>
            <a:noFill/>
          </a:ln>
        </p:spPr>
      </p:pic>
      <p:sp>
        <p:nvSpPr>
          <p:cNvPr id="451" name="Google Shape;451;g11b03fb0cc1_0_15"/>
          <p:cNvSpPr txBox="1"/>
          <p:nvPr>
            <p:ph idx="1" type="body"/>
          </p:nvPr>
        </p:nvSpPr>
        <p:spPr>
          <a:xfrm>
            <a:off x="5087688" y="4349275"/>
            <a:ext cx="2208600" cy="61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Enriqueta"/>
                <a:ea typeface="Enriqueta"/>
                <a:cs typeface="Enriqueta"/>
                <a:sym typeface="Enriqueta"/>
              </a:rPr>
              <a:t>C</a:t>
            </a:r>
            <a:r>
              <a:rPr b="1" lang="en" sz="1200">
                <a:solidFill>
                  <a:schemeClr val="lt2"/>
                </a:solidFill>
                <a:latin typeface="Enriqueta"/>
                <a:ea typeface="Enriqueta"/>
                <a:cs typeface="Enriqueta"/>
                <a:sym typeface="Enriqueta"/>
              </a:rPr>
              <a:t>omments_disabled</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ratings_disabled</a:t>
            </a:r>
            <a:endParaRPr b="1" sz="1300">
              <a:solidFill>
                <a:schemeClr val="lt2"/>
              </a:solidFill>
              <a:latin typeface="Enriqueta"/>
              <a:ea typeface="Enriqueta"/>
              <a:cs typeface="Enriqueta"/>
              <a:sym typeface="Enriquet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23ab465d22_2_16"/>
          <p:cNvSpPr txBox="1"/>
          <p:nvPr>
            <p:ph type="title"/>
          </p:nvPr>
        </p:nvSpPr>
        <p:spPr>
          <a:xfrm>
            <a:off x="0" y="157725"/>
            <a:ext cx="8705700" cy="8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Machine Learning - Hierarchical Clustering</a:t>
            </a:r>
            <a:endParaRPr sz="2500"/>
          </a:p>
        </p:txBody>
      </p:sp>
      <p:sp>
        <p:nvSpPr>
          <p:cNvPr id="457" name="Google Shape;457;g123ab465d22_2_16"/>
          <p:cNvSpPr txBox="1"/>
          <p:nvPr>
            <p:ph idx="1" type="body"/>
          </p:nvPr>
        </p:nvSpPr>
        <p:spPr>
          <a:xfrm>
            <a:off x="629425" y="4349275"/>
            <a:ext cx="2487600" cy="61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Enriqueta"/>
                <a:ea typeface="Enriqueta"/>
                <a:cs typeface="Enriqueta"/>
                <a:sym typeface="Enriqueta"/>
              </a:rPr>
              <a:t>View_count, likes, dislikes</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Comment_count, pubToTreDays</a:t>
            </a:r>
            <a:endParaRPr b="1" sz="1300">
              <a:solidFill>
                <a:srgbClr val="667E92"/>
              </a:solidFill>
              <a:latin typeface="Enriqueta"/>
              <a:ea typeface="Enriqueta"/>
              <a:cs typeface="Enriqueta"/>
              <a:sym typeface="Enriqueta"/>
            </a:endParaRPr>
          </a:p>
        </p:txBody>
      </p:sp>
      <p:sp>
        <p:nvSpPr>
          <p:cNvPr id="458" name="Google Shape;458;g123ab465d22_2_16"/>
          <p:cNvSpPr txBox="1"/>
          <p:nvPr>
            <p:ph type="title"/>
          </p:nvPr>
        </p:nvSpPr>
        <p:spPr>
          <a:xfrm>
            <a:off x="629425" y="3838075"/>
            <a:ext cx="4092600" cy="51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1600">
                <a:solidFill>
                  <a:srgbClr val="5F7D95"/>
                </a:solidFill>
              </a:rPr>
              <a:t>Dendrogram with Numerical/Categorical Features</a:t>
            </a:r>
            <a:endParaRPr sz="1600">
              <a:solidFill>
                <a:srgbClr val="5F7D95"/>
              </a:solidFill>
            </a:endParaRPr>
          </a:p>
        </p:txBody>
      </p:sp>
      <p:sp>
        <p:nvSpPr>
          <p:cNvPr id="459" name="Google Shape;459;g123ab465d22_2_16"/>
          <p:cNvSpPr txBox="1"/>
          <p:nvPr>
            <p:ph idx="1" type="body"/>
          </p:nvPr>
        </p:nvSpPr>
        <p:spPr>
          <a:xfrm>
            <a:off x="3292600" y="4349275"/>
            <a:ext cx="2208600" cy="61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Enriqueta"/>
                <a:ea typeface="Enriqueta"/>
                <a:cs typeface="Enriqueta"/>
                <a:sym typeface="Enriqueta"/>
              </a:rPr>
              <a:t>Comments_disabled</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ratings_disabled</a:t>
            </a:r>
            <a:endParaRPr b="1" sz="1300">
              <a:solidFill>
                <a:schemeClr val="lt2"/>
              </a:solidFill>
              <a:latin typeface="Enriqueta"/>
              <a:ea typeface="Enriqueta"/>
              <a:cs typeface="Enriqueta"/>
              <a:sym typeface="Enriqueta"/>
            </a:endParaRPr>
          </a:p>
        </p:txBody>
      </p:sp>
      <p:sp>
        <p:nvSpPr>
          <p:cNvPr id="460" name="Google Shape;460;g123ab465d22_2_16"/>
          <p:cNvSpPr txBox="1"/>
          <p:nvPr>
            <p:ph idx="1" type="body"/>
          </p:nvPr>
        </p:nvSpPr>
        <p:spPr>
          <a:xfrm>
            <a:off x="5556475" y="3785425"/>
            <a:ext cx="3217800" cy="61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667E92"/>
                </a:solidFill>
                <a:latin typeface="Enriqueta"/>
                <a:ea typeface="Enriqueta"/>
                <a:cs typeface="Enriqueta"/>
                <a:sym typeface="Enriqueta"/>
              </a:rPr>
              <a:t>Results -&gt; </a:t>
            </a:r>
            <a:endParaRPr b="1" sz="2000">
              <a:solidFill>
                <a:srgbClr val="667E92"/>
              </a:solidFill>
              <a:latin typeface="Enriqueta"/>
              <a:ea typeface="Enriqueta"/>
              <a:cs typeface="Enriqueta"/>
              <a:sym typeface="Enriqueta"/>
            </a:endParaRPr>
          </a:p>
          <a:p>
            <a:pPr indent="0" lvl="0" marL="0" rtl="0" algn="l">
              <a:spcBef>
                <a:spcPts val="0"/>
              </a:spcBef>
              <a:spcAft>
                <a:spcPts val="0"/>
              </a:spcAft>
              <a:buNone/>
            </a:pPr>
            <a:r>
              <a:rPr b="1" lang="en" sz="2000">
                <a:solidFill>
                  <a:srgbClr val="667E92"/>
                </a:solidFill>
                <a:latin typeface="Enriqueta"/>
                <a:ea typeface="Enriqueta"/>
                <a:cs typeface="Enriqueta"/>
                <a:sym typeface="Enriqueta"/>
              </a:rPr>
              <a:t>focus on 4 Categories:</a:t>
            </a:r>
            <a:endParaRPr b="1" sz="2100">
              <a:solidFill>
                <a:srgbClr val="667E92"/>
              </a:solidFill>
              <a:latin typeface="Enriqueta"/>
              <a:ea typeface="Enriqueta"/>
              <a:cs typeface="Enriqueta"/>
              <a:sym typeface="Enriqueta"/>
            </a:endParaRPr>
          </a:p>
        </p:txBody>
      </p:sp>
      <p:sp>
        <p:nvSpPr>
          <p:cNvPr id="461" name="Google Shape;461;g123ab465d22_2_16"/>
          <p:cNvSpPr txBox="1"/>
          <p:nvPr>
            <p:ph idx="1" type="body"/>
          </p:nvPr>
        </p:nvSpPr>
        <p:spPr>
          <a:xfrm>
            <a:off x="5556475" y="4349275"/>
            <a:ext cx="2208600" cy="61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rgbClr val="EB4747"/>
                </a:solidFill>
                <a:latin typeface="Enriqueta"/>
                <a:ea typeface="Enriqueta"/>
                <a:cs typeface="Enriqueta"/>
                <a:sym typeface="Enriqueta"/>
              </a:rPr>
              <a:t>Entertainment, Gaming, Music, Sports</a:t>
            </a:r>
            <a:endParaRPr b="1" sz="1500">
              <a:solidFill>
                <a:srgbClr val="EB4747"/>
              </a:solidFill>
              <a:latin typeface="Enriqueta"/>
              <a:ea typeface="Enriqueta"/>
              <a:cs typeface="Enriqueta"/>
              <a:sym typeface="Enriqueta"/>
            </a:endParaRPr>
          </a:p>
        </p:txBody>
      </p:sp>
      <p:pic>
        <p:nvPicPr>
          <p:cNvPr id="462" name="Google Shape;462;g123ab465d22_2_16"/>
          <p:cNvPicPr preferRelativeResize="0"/>
          <p:nvPr/>
        </p:nvPicPr>
        <p:blipFill>
          <a:blip r:embed="rId3">
            <a:alphaModFix/>
          </a:blip>
          <a:stretch>
            <a:fillRect/>
          </a:stretch>
        </p:blipFill>
        <p:spPr>
          <a:xfrm>
            <a:off x="519775" y="1022925"/>
            <a:ext cx="4641779" cy="2510350"/>
          </a:xfrm>
          <a:prstGeom prst="rect">
            <a:avLst/>
          </a:prstGeom>
          <a:noFill/>
          <a:ln>
            <a:noFill/>
          </a:ln>
        </p:spPr>
      </p:pic>
      <p:pic>
        <p:nvPicPr>
          <p:cNvPr id="463" name="Google Shape;463;g123ab465d22_2_16"/>
          <p:cNvPicPr preferRelativeResize="0"/>
          <p:nvPr/>
        </p:nvPicPr>
        <p:blipFill>
          <a:blip r:embed="rId4">
            <a:alphaModFix/>
          </a:blip>
          <a:stretch>
            <a:fillRect/>
          </a:stretch>
        </p:blipFill>
        <p:spPr>
          <a:xfrm>
            <a:off x="5455249" y="1022925"/>
            <a:ext cx="3137938" cy="2510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11b03fb0cc1_0_51"/>
          <p:cNvSpPr txBox="1"/>
          <p:nvPr>
            <p:ph type="title"/>
          </p:nvPr>
        </p:nvSpPr>
        <p:spPr>
          <a:xfrm>
            <a:off x="490100" y="162075"/>
            <a:ext cx="8544900" cy="6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 KMeans</a:t>
            </a:r>
            <a:endParaRPr/>
          </a:p>
          <a:p>
            <a:pPr indent="0" lvl="0" marL="0" rtl="0" algn="ctr">
              <a:spcBef>
                <a:spcPts val="0"/>
              </a:spcBef>
              <a:spcAft>
                <a:spcPts val="0"/>
              </a:spcAft>
              <a:buNone/>
            </a:pPr>
            <a:r>
              <a:rPr lang="en"/>
              <a:t>The Gaming Category </a:t>
            </a:r>
            <a:endParaRPr/>
          </a:p>
        </p:txBody>
      </p:sp>
      <p:sp>
        <p:nvSpPr>
          <p:cNvPr id="469" name="Google Shape;469;g11b03fb0cc1_0_51"/>
          <p:cNvSpPr txBox="1"/>
          <p:nvPr>
            <p:ph idx="1" type="body"/>
          </p:nvPr>
        </p:nvSpPr>
        <p:spPr>
          <a:xfrm>
            <a:off x="1261475" y="3943100"/>
            <a:ext cx="13575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40566D"/>
                </a:solidFill>
                <a:latin typeface="Enriqueta"/>
                <a:ea typeface="Enriqueta"/>
                <a:cs typeface="Enriqueta"/>
                <a:sym typeface="Enriqueta"/>
              </a:rPr>
              <a:t>Tokenization</a:t>
            </a:r>
            <a:endParaRPr b="1" sz="1400">
              <a:solidFill>
                <a:srgbClr val="40566D"/>
              </a:solidFill>
              <a:latin typeface="Enriqueta"/>
              <a:ea typeface="Enriqueta"/>
              <a:cs typeface="Enriqueta"/>
              <a:sym typeface="Enriqueta"/>
            </a:endParaRPr>
          </a:p>
        </p:txBody>
      </p:sp>
      <p:pic>
        <p:nvPicPr>
          <p:cNvPr id="470" name="Google Shape;470;g11b03fb0cc1_0_51"/>
          <p:cNvPicPr preferRelativeResize="0"/>
          <p:nvPr/>
        </p:nvPicPr>
        <p:blipFill>
          <a:blip r:embed="rId3">
            <a:alphaModFix/>
          </a:blip>
          <a:stretch>
            <a:fillRect/>
          </a:stretch>
        </p:blipFill>
        <p:spPr>
          <a:xfrm>
            <a:off x="179525" y="1025263"/>
            <a:ext cx="2668450" cy="2607950"/>
          </a:xfrm>
          <a:prstGeom prst="rect">
            <a:avLst/>
          </a:prstGeom>
          <a:noFill/>
          <a:ln>
            <a:noFill/>
          </a:ln>
        </p:spPr>
      </p:pic>
      <p:pic>
        <p:nvPicPr>
          <p:cNvPr id="471" name="Google Shape;471;g11b03fb0cc1_0_51"/>
          <p:cNvPicPr preferRelativeResize="0"/>
          <p:nvPr/>
        </p:nvPicPr>
        <p:blipFill>
          <a:blip r:embed="rId4">
            <a:alphaModFix/>
          </a:blip>
          <a:stretch>
            <a:fillRect/>
          </a:stretch>
        </p:blipFill>
        <p:spPr>
          <a:xfrm>
            <a:off x="3477250" y="1056900"/>
            <a:ext cx="2603725" cy="2544716"/>
          </a:xfrm>
          <a:prstGeom prst="rect">
            <a:avLst/>
          </a:prstGeom>
          <a:noFill/>
          <a:ln>
            <a:noFill/>
          </a:ln>
        </p:spPr>
      </p:pic>
      <p:pic>
        <p:nvPicPr>
          <p:cNvPr id="472" name="Google Shape;472;g11b03fb0cc1_0_51"/>
          <p:cNvPicPr preferRelativeResize="0"/>
          <p:nvPr/>
        </p:nvPicPr>
        <p:blipFill>
          <a:blip r:embed="rId5">
            <a:alphaModFix/>
          </a:blip>
          <a:stretch>
            <a:fillRect/>
          </a:stretch>
        </p:blipFill>
        <p:spPr>
          <a:xfrm>
            <a:off x="6494500" y="1056900"/>
            <a:ext cx="2603725" cy="2544675"/>
          </a:xfrm>
          <a:prstGeom prst="rect">
            <a:avLst/>
          </a:prstGeom>
          <a:noFill/>
          <a:ln>
            <a:noFill/>
          </a:ln>
        </p:spPr>
      </p:pic>
      <p:cxnSp>
        <p:nvCxnSpPr>
          <p:cNvPr id="473" name="Google Shape;473;g11b03fb0cc1_0_51"/>
          <p:cNvCxnSpPr/>
          <p:nvPr/>
        </p:nvCxnSpPr>
        <p:spPr>
          <a:xfrm rot="10800000">
            <a:off x="3354481" y="3943112"/>
            <a:ext cx="945600" cy="0"/>
          </a:xfrm>
          <a:prstGeom prst="straightConnector1">
            <a:avLst/>
          </a:prstGeom>
          <a:noFill/>
          <a:ln cap="flat" cmpd="sng" w="28575">
            <a:solidFill>
              <a:srgbClr val="EB4747"/>
            </a:solidFill>
            <a:prstDash val="solid"/>
            <a:round/>
            <a:headEnd len="sm" w="sm" type="none"/>
            <a:tailEnd len="sm" w="sm" type="none"/>
          </a:ln>
        </p:spPr>
      </p:cxnSp>
      <p:cxnSp>
        <p:nvCxnSpPr>
          <p:cNvPr id="474" name="Google Shape;474;g11b03fb0cc1_0_51"/>
          <p:cNvCxnSpPr/>
          <p:nvPr/>
        </p:nvCxnSpPr>
        <p:spPr>
          <a:xfrm rot="10800000">
            <a:off x="1428481" y="3943112"/>
            <a:ext cx="945600" cy="0"/>
          </a:xfrm>
          <a:prstGeom prst="straightConnector1">
            <a:avLst/>
          </a:prstGeom>
          <a:noFill/>
          <a:ln cap="flat" cmpd="sng" w="28575">
            <a:solidFill>
              <a:srgbClr val="EB4747"/>
            </a:solidFill>
            <a:prstDash val="solid"/>
            <a:round/>
            <a:headEnd len="sm" w="sm" type="none"/>
            <a:tailEnd len="sm" w="sm" type="none"/>
          </a:ln>
        </p:spPr>
      </p:cxnSp>
      <p:cxnSp>
        <p:nvCxnSpPr>
          <p:cNvPr id="475" name="Google Shape;475;g11b03fb0cc1_0_51"/>
          <p:cNvCxnSpPr/>
          <p:nvPr/>
        </p:nvCxnSpPr>
        <p:spPr>
          <a:xfrm rot="10800000">
            <a:off x="5280481" y="3943112"/>
            <a:ext cx="945600" cy="0"/>
          </a:xfrm>
          <a:prstGeom prst="straightConnector1">
            <a:avLst/>
          </a:prstGeom>
          <a:noFill/>
          <a:ln cap="flat" cmpd="sng" w="28575">
            <a:solidFill>
              <a:srgbClr val="EB4747"/>
            </a:solidFill>
            <a:prstDash val="solid"/>
            <a:round/>
            <a:headEnd len="sm" w="sm" type="none"/>
            <a:tailEnd len="sm" w="sm" type="none"/>
          </a:ln>
        </p:spPr>
      </p:cxnSp>
      <p:cxnSp>
        <p:nvCxnSpPr>
          <p:cNvPr id="476" name="Google Shape;476;g11b03fb0cc1_0_51"/>
          <p:cNvCxnSpPr/>
          <p:nvPr/>
        </p:nvCxnSpPr>
        <p:spPr>
          <a:xfrm rot="10800000">
            <a:off x="7206481" y="3943112"/>
            <a:ext cx="945600" cy="0"/>
          </a:xfrm>
          <a:prstGeom prst="straightConnector1">
            <a:avLst/>
          </a:prstGeom>
          <a:noFill/>
          <a:ln cap="flat" cmpd="sng" w="28575">
            <a:solidFill>
              <a:srgbClr val="EB4747"/>
            </a:solidFill>
            <a:prstDash val="solid"/>
            <a:round/>
            <a:headEnd len="sm" w="sm" type="none"/>
            <a:tailEnd len="sm" w="sm" type="none"/>
          </a:ln>
        </p:spPr>
      </p:cxnSp>
      <p:sp>
        <p:nvSpPr>
          <p:cNvPr id="477" name="Google Shape;477;g11b03fb0cc1_0_51"/>
          <p:cNvSpPr txBox="1"/>
          <p:nvPr>
            <p:ph idx="1" type="body"/>
          </p:nvPr>
        </p:nvSpPr>
        <p:spPr>
          <a:xfrm>
            <a:off x="3114852" y="3943100"/>
            <a:ext cx="14997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40566D"/>
                </a:solidFill>
                <a:latin typeface="Enriqueta"/>
                <a:ea typeface="Enriqueta"/>
                <a:cs typeface="Enriqueta"/>
                <a:sym typeface="Enriqueta"/>
              </a:rPr>
              <a:t>Lemmatization</a:t>
            </a:r>
            <a:endParaRPr b="1" sz="1400">
              <a:solidFill>
                <a:srgbClr val="40566D"/>
              </a:solidFill>
              <a:latin typeface="Enriqueta"/>
              <a:ea typeface="Enriqueta"/>
              <a:cs typeface="Enriqueta"/>
              <a:sym typeface="Enriqueta"/>
            </a:endParaRPr>
          </a:p>
        </p:txBody>
      </p:sp>
      <p:sp>
        <p:nvSpPr>
          <p:cNvPr id="478" name="Google Shape;478;g11b03fb0cc1_0_51"/>
          <p:cNvSpPr txBox="1"/>
          <p:nvPr/>
        </p:nvSpPr>
        <p:spPr>
          <a:xfrm>
            <a:off x="4825025" y="3927650"/>
            <a:ext cx="1975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solidFill>
                  <a:srgbClr val="40566D"/>
                </a:solidFill>
                <a:latin typeface="Enriqueta"/>
                <a:ea typeface="Enriqueta"/>
                <a:cs typeface="Enriqueta"/>
                <a:sym typeface="Enriqueta"/>
              </a:rPr>
              <a:t>R</a:t>
            </a:r>
            <a:r>
              <a:rPr b="1" lang="en">
                <a:solidFill>
                  <a:srgbClr val="40566D"/>
                </a:solidFill>
                <a:latin typeface="Enriqueta"/>
                <a:ea typeface="Enriqueta"/>
                <a:cs typeface="Enriqueta"/>
                <a:sym typeface="Enriqueta"/>
              </a:rPr>
              <a:t>emove stopwords</a:t>
            </a:r>
            <a:endParaRPr b="1">
              <a:solidFill>
                <a:srgbClr val="40566D"/>
              </a:solidFill>
              <a:latin typeface="Enriqueta"/>
              <a:ea typeface="Enriqueta"/>
              <a:cs typeface="Enriqueta"/>
              <a:sym typeface="Enriqueta"/>
            </a:endParaRPr>
          </a:p>
        </p:txBody>
      </p:sp>
      <p:sp>
        <p:nvSpPr>
          <p:cNvPr id="479" name="Google Shape;479;g11b03fb0cc1_0_51"/>
          <p:cNvSpPr txBox="1"/>
          <p:nvPr>
            <p:ph idx="1" type="body"/>
          </p:nvPr>
        </p:nvSpPr>
        <p:spPr>
          <a:xfrm>
            <a:off x="6800528" y="3958550"/>
            <a:ext cx="18399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40566D"/>
                </a:solidFill>
                <a:latin typeface="Enriqueta"/>
                <a:ea typeface="Enriqueta"/>
                <a:cs typeface="Enriqueta"/>
                <a:sym typeface="Enriqueta"/>
              </a:rPr>
              <a:t>Word embedding</a:t>
            </a:r>
            <a:endParaRPr sz="1200">
              <a:latin typeface="Enriqueta"/>
              <a:ea typeface="Enriqueta"/>
              <a:cs typeface="Enriqueta"/>
              <a:sym typeface="Enriqueta"/>
            </a:endParaRPr>
          </a:p>
        </p:txBody>
      </p:sp>
      <p:sp>
        <p:nvSpPr>
          <p:cNvPr id="480" name="Google Shape;480;g11b03fb0cc1_0_51"/>
          <p:cNvSpPr txBox="1"/>
          <p:nvPr/>
        </p:nvSpPr>
        <p:spPr>
          <a:xfrm>
            <a:off x="884675" y="4248700"/>
            <a:ext cx="2124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67E92"/>
                </a:solidFill>
                <a:latin typeface="Enriqueta"/>
                <a:ea typeface="Enriqueta"/>
                <a:cs typeface="Enriqueta"/>
                <a:sym typeface="Enriqueta"/>
              </a:rPr>
              <a:t>L</a:t>
            </a:r>
            <a:r>
              <a:rPr b="1" lang="en" sz="1300">
                <a:solidFill>
                  <a:srgbClr val="667E92"/>
                </a:solidFill>
                <a:latin typeface="Enriqueta"/>
                <a:ea typeface="Enriqueta"/>
                <a:cs typeface="Enriqueta"/>
                <a:sym typeface="Enriqueta"/>
              </a:rPr>
              <a:t>owercase, remove urls, emojis, special characters</a:t>
            </a:r>
            <a:endParaRPr b="1" sz="1300">
              <a:solidFill>
                <a:srgbClr val="667E92"/>
              </a:solidFill>
              <a:latin typeface="Enriqueta"/>
              <a:ea typeface="Enriqueta"/>
              <a:cs typeface="Enriqueta"/>
              <a:sym typeface="Enriqueta"/>
            </a:endParaRPr>
          </a:p>
        </p:txBody>
      </p:sp>
      <p:sp>
        <p:nvSpPr>
          <p:cNvPr id="481" name="Google Shape;481;g11b03fb0cc1_0_51"/>
          <p:cNvSpPr txBox="1"/>
          <p:nvPr/>
        </p:nvSpPr>
        <p:spPr>
          <a:xfrm>
            <a:off x="2964700" y="4248700"/>
            <a:ext cx="18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667E92"/>
                </a:solidFill>
                <a:latin typeface="Enriqueta"/>
                <a:ea typeface="Enriqueta"/>
                <a:cs typeface="Enriqueta"/>
                <a:sym typeface="Enriqueta"/>
              </a:rPr>
              <a:t>Words base form</a:t>
            </a:r>
            <a:endParaRPr b="1" sz="1300">
              <a:solidFill>
                <a:srgbClr val="667E92"/>
              </a:solidFill>
              <a:latin typeface="Enriqueta"/>
              <a:ea typeface="Enriqueta"/>
              <a:cs typeface="Enriqueta"/>
              <a:sym typeface="Enriqueta"/>
            </a:endParaRPr>
          </a:p>
          <a:p>
            <a:pPr indent="0" lvl="0" marL="0" rtl="0" algn="ctr">
              <a:spcBef>
                <a:spcPts val="0"/>
              </a:spcBef>
              <a:spcAft>
                <a:spcPts val="0"/>
              </a:spcAft>
              <a:buNone/>
            </a:pPr>
            <a:r>
              <a:rPr b="1" lang="en" sz="1300">
                <a:solidFill>
                  <a:srgbClr val="667E92"/>
                </a:solidFill>
                <a:latin typeface="Enriqueta"/>
                <a:ea typeface="Enriqueta"/>
                <a:cs typeface="Enriqueta"/>
                <a:sym typeface="Enriqueta"/>
              </a:rPr>
              <a:t>caring -&gt; care</a:t>
            </a:r>
            <a:endParaRPr b="1" sz="1300">
              <a:solidFill>
                <a:srgbClr val="667E92"/>
              </a:solidFill>
              <a:latin typeface="Enriqueta"/>
              <a:ea typeface="Enriqueta"/>
              <a:cs typeface="Enriqueta"/>
              <a:sym typeface="Enriqueta"/>
            </a:endParaRPr>
          </a:p>
        </p:txBody>
      </p:sp>
      <p:sp>
        <p:nvSpPr>
          <p:cNvPr id="482" name="Google Shape;482;g11b03fb0cc1_0_51"/>
          <p:cNvSpPr txBox="1"/>
          <p:nvPr/>
        </p:nvSpPr>
        <p:spPr>
          <a:xfrm>
            <a:off x="4912775" y="4248700"/>
            <a:ext cx="1800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667E92"/>
                </a:solidFill>
                <a:latin typeface="Enriqueta"/>
                <a:ea typeface="Enriqueta"/>
                <a:cs typeface="Enriqueta"/>
                <a:sym typeface="Enriqueta"/>
              </a:rPr>
              <a:t>Repeated but not useful words (</a:t>
            </a:r>
            <a:r>
              <a:rPr b="1" lang="en" sz="1300">
                <a:solidFill>
                  <a:srgbClr val="667E92"/>
                </a:solidFill>
                <a:latin typeface="Enriqueta"/>
                <a:ea typeface="Enriqueta"/>
                <a:cs typeface="Enriqueta"/>
                <a:sym typeface="Enriqueta"/>
              </a:rPr>
              <a:t>tailored)</a:t>
            </a:r>
            <a:endParaRPr b="1" sz="1300">
              <a:solidFill>
                <a:srgbClr val="667E92"/>
              </a:solidFill>
              <a:latin typeface="Enriqueta"/>
              <a:ea typeface="Enriqueta"/>
              <a:cs typeface="Enriqueta"/>
              <a:sym typeface="Enriqueta"/>
            </a:endParaRPr>
          </a:p>
        </p:txBody>
      </p:sp>
      <p:sp>
        <p:nvSpPr>
          <p:cNvPr id="483" name="Google Shape;483;g11b03fb0cc1_0_51"/>
          <p:cNvSpPr txBox="1"/>
          <p:nvPr/>
        </p:nvSpPr>
        <p:spPr>
          <a:xfrm>
            <a:off x="6820475" y="4248700"/>
            <a:ext cx="18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667E92"/>
                </a:solidFill>
                <a:latin typeface="Enriqueta"/>
                <a:ea typeface="Enriqueta"/>
                <a:cs typeface="Enriqueta"/>
                <a:sym typeface="Enriqueta"/>
              </a:rPr>
              <a:t>Word -&gt; vector</a:t>
            </a:r>
            <a:endParaRPr b="1" sz="1300">
              <a:solidFill>
                <a:srgbClr val="667E92"/>
              </a:solidFill>
              <a:latin typeface="Enriqueta"/>
              <a:ea typeface="Enriqueta"/>
              <a:cs typeface="Enriqueta"/>
              <a:sym typeface="Enriqueta"/>
            </a:endParaRPr>
          </a:p>
          <a:p>
            <a:pPr indent="0" lvl="0" marL="0" rtl="0" algn="ctr">
              <a:spcBef>
                <a:spcPts val="0"/>
              </a:spcBef>
              <a:spcAft>
                <a:spcPts val="0"/>
              </a:spcAft>
              <a:buNone/>
            </a:pPr>
            <a:r>
              <a:rPr b="1" lang="en" sz="1300">
                <a:solidFill>
                  <a:srgbClr val="667E92"/>
                </a:solidFill>
                <a:latin typeface="Enriqueta"/>
                <a:ea typeface="Enriqueta"/>
                <a:cs typeface="Enriqueta"/>
                <a:sym typeface="Enriqueta"/>
              </a:rPr>
              <a:t>Word2Vec</a:t>
            </a:r>
            <a:endParaRPr b="1" sz="1300">
              <a:solidFill>
                <a:srgbClr val="667E92"/>
              </a:solidFill>
              <a:latin typeface="Enriqueta"/>
              <a:ea typeface="Enriqueta"/>
              <a:cs typeface="Enriqueta"/>
              <a:sym typeface="Enriquet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1b03fb0cc1_0_20"/>
          <p:cNvSpPr txBox="1"/>
          <p:nvPr>
            <p:ph type="title"/>
          </p:nvPr>
        </p:nvSpPr>
        <p:spPr>
          <a:xfrm>
            <a:off x="720000" y="274025"/>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Website</a:t>
            </a:r>
            <a:endParaRPr/>
          </a:p>
        </p:txBody>
      </p:sp>
      <p:pic>
        <p:nvPicPr>
          <p:cNvPr id="489" name="Google Shape;489;g11b03fb0cc1_0_20"/>
          <p:cNvPicPr preferRelativeResize="0"/>
          <p:nvPr/>
        </p:nvPicPr>
        <p:blipFill>
          <a:blip r:embed="rId3">
            <a:alphaModFix/>
          </a:blip>
          <a:stretch>
            <a:fillRect/>
          </a:stretch>
        </p:blipFill>
        <p:spPr>
          <a:xfrm>
            <a:off x="0" y="1106150"/>
            <a:ext cx="3504952" cy="1757623"/>
          </a:xfrm>
          <a:prstGeom prst="rect">
            <a:avLst/>
          </a:prstGeom>
          <a:noFill/>
          <a:ln>
            <a:noFill/>
          </a:ln>
        </p:spPr>
      </p:pic>
      <p:pic>
        <p:nvPicPr>
          <p:cNvPr id="490" name="Google Shape;490;g11b03fb0cc1_0_20"/>
          <p:cNvPicPr preferRelativeResize="0"/>
          <p:nvPr/>
        </p:nvPicPr>
        <p:blipFill rotWithShape="1">
          <a:blip r:embed="rId4">
            <a:alphaModFix/>
          </a:blip>
          <a:srcRect b="6716" l="2372" r="0" t="0"/>
          <a:stretch/>
        </p:blipFill>
        <p:spPr>
          <a:xfrm>
            <a:off x="0" y="2863775"/>
            <a:ext cx="3504952" cy="1800284"/>
          </a:xfrm>
          <a:prstGeom prst="rect">
            <a:avLst/>
          </a:prstGeom>
          <a:noFill/>
          <a:ln>
            <a:noFill/>
          </a:ln>
        </p:spPr>
      </p:pic>
      <p:sp>
        <p:nvSpPr>
          <p:cNvPr id="491" name="Google Shape;491;g11b03fb0cc1_0_20"/>
          <p:cNvSpPr txBox="1"/>
          <p:nvPr/>
        </p:nvSpPr>
        <p:spPr>
          <a:xfrm>
            <a:off x="1362650" y="4664038"/>
            <a:ext cx="59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F7D95"/>
                </a:solidFill>
                <a:latin typeface="Enriqueta"/>
                <a:ea typeface="Enriqueta"/>
                <a:cs typeface="Enriqueta"/>
                <a:sym typeface="Enriqueta"/>
              </a:rPr>
              <a:t>EDA</a:t>
            </a:r>
            <a:endParaRPr/>
          </a:p>
        </p:txBody>
      </p:sp>
      <p:sp>
        <p:nvSpPr>
          <p:cNvPr id="492" name="Google Shape;492;g11b03fb0cc1_0_20"/>
          <p:cNvSpPr txBox="1"/>
          <p:nvPr/>
        </p:nvSpPr>
        <p:spPr>
          <a:xfrm>
            <a:off x="2291850" y="4743300"/>
            <a:ext cx="594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latin typeface="Enriqueta"/>
                <a:ea typeface="Enriqueta"/>
                <a:cs typeface="Enriqueta"/>
                <a:sym typeface="Enriqueta"/>
              </a:rPr>
              <a:t>Link: https://yt-trending-video-analysis.herokuapp.com/</a:t>
            </a:r>
            <a:endParaRPr/>
          </a:p>
        </p:txBody>
      </p:sp>
      <p:pic>
        <p:nvPicPr>
          <p:cNvPr id="493" name="Google Shape;493;g11b03fb0cc1_0_20"/>
          <p:cNvPicPr preferRelativeResize="0"/>
          <p:nvPr/>
        </p:nvPicPr>
        <p:blipFill>
          <a:blip r:embed="rId5">
            <a:alphaModFix/>
          </a:blip>
          <a:stretch>
            <a:fillRect/>
          </a:stretch>
        </p:blipFill>
        <p:spPr>
          <a:xfrm>
            <a:off x="3490473" y="1106150"/>
            <a:ext cx="5653524" cy="3000674"/>
          </a:xfrm>
          <a:prstGeom prst="rect">
            <a:avLst/>
          </a:prstGeom>
          <a:noFill/>
          <a:ln>
            <a:noFill/>
          </a:ln>
        </p:spPr>
      </p:pic>
      <p:sp>
        <p:nvSpPr>
          <p:cNvPr id="494" name="Google Shape;494;g11b03fb0cc1_0_20"/>
          <p:cNvSpPr txBox="1"/>
          <p:nvPr/>
        </p:nvSpPr>
        <p:spPr>
          <a:xfrm>
            <a:off x="5748475" y="4209500"/>
            <a:ext cx="169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F7D95"/>
                </a:solidFill>
                <a:latin typeface="Enriqueta"/>
                <a:ea typeface="Enriqueta"/>
                <a:cs typeface="Enriqueta"/>
                <a:sym typeface="Enriqueta"/>
              </a:rPr>
              <a:t>Modeling Result</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23ab465d22_3_3"/>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Product</a:t>
            </a:r>
            <a:endParaRPr/>
          </a:p>
        </p:txBody>
      </p:sp>
      <p:pic>
        <p:nvPicPr>
          <p:cNvPr id="500" name="Google Shape;500;g123ab465d22_3_3"/>
          <p:cNvPicPr preferRelativeResize="0"/>
          <p:nvPr/>
        </p:nvPicPr>
        <p:blipFill>
          <a:blip r:embed="rId3">
            <a:alphaModFix/>
          </a:blip>
          <a:stretch>
            <a:fillRect/>
          </a:stretch>
        </p:blipFill>
        <p:spPr>
          <a:xfrm>
            <a:off x="0" y="1167538"/>
            <a:ext cx="6747377" cy="3680124"/>
          </a:xfrm>
          <a:prstGeom prst="rect">
            <a:avLst/>
          </a:prstGeom>
          <a:noFill/>
          <a:ln>
            <a:noFill/>
          </a:ln>
        </p:spPr>
      </p:pic>
      <p:sp>
        <p:nvSpPr>
          <p:cNvPr id="501" name="Google Shape;501;g123ab465d22_3_3"/>
          <p:cNvSpPr txBox="1"/>
          <p:nvPr/>
        </p:nvSpPr>
        <p:spPr>
          <a:xfrm>
            <a:off x="6792375" y="2024950"/>
            <a:ext cx="193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F7D95"/>
                </a:solidFill>
                <a:latin typeface="Enriqueta"/>
                <a:ea typeface="Enriqueta"/>
                <a:cs typeface="Enriqueta"/>
                <a:sym typeface="Enriqueta"/>
              </a:rPr>
              <a:t>Select a Category</a:t>
            </a:r>
            <a:endParaRPr>
              <a:solidFill>
                <a:schemeClr val="dk1"/>
              </a:solidFill>
            </a:endParaRPr>
          </a:p>
        </p:txBody>
      </p:sp>
      <p:sp>
        <p:nvSpPr>
          <p:cNvPr id="502" name="Google Shape;502;g123ab465d22_3_3"/>
          <p:cNvSpPr txBox="1"/>
          <p:nvPr/>
        </p:nvSpPr>
        <p:spPr>
          <a:xfrm>
            <a:off x="6648600" y="2545900"/>
            <a:ext cx="2495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5F7D95"/>
              </a:buClr>
              <a:buSzPts val="1600"/>
              <a:buFont typeface="Enriqueta"/>
              <a:buChar char="●"/>
            </a:pPr>
            <a:r>
              <a:rPr b="1" lang="en" sz="1600">
                <a:solidFill>
                  <a:srgbClr val="5F7D95"/>
                </a:solidFill>
                <a:latin typeface="Enriqueta"/>
                <a:ea typeface="Enriqueta"/>
                <a:cs typeface="Enriqueta"/>
                <a:sym typeface="Enriqueta"/>
              </a:rPr>
              <a:t>WordCloud</a:t>
            </a:r>
            <a:endParaRPr b="1" sz="1600">
              <a:solidFill>
                <a:srgbClr val="5F7D95"/>
              </a:solidFill>
              <a:latin typeface="Enriqueta"/>
              <a:ea typeface="Enriqueta"/>
              <a:cs typeface="Enriqueta"/>
              <a:sym typeface="Enriqueta"/>
            </a:endParaRPr>
          </a:p>
          <a:p>
            <a:pPr indent="-330200" lvl="0" marL="457200" rtl="0" algn="l">
              <a:spcBef>
                <a:spcPts val="0"/>
              </a:spcBef>
              <a:spcAft>
                <a:spcPts val="0"/>
              </a:spcAft>
              <a:buClr>
                <a:srgbClr val="5F7D95"/>
              </a:buClr>
              <a:buSzPts val="1600"/>
              <a:buFont typeface="Enriqueta"/>
              <a:buChar char="●"/>
            </a:pPr>
            <a:r>
              <a:rPr b="1" lang="en" sz="1600">
                <a:solidFill>
                  <a:srgbClr val="5F7D95"/>
                </a:solidFill>
                <a:latin typeface="Enriqueta"/>
                <a:ea typeface="Enriqueta"/>
                <a:cs typeface="Enriqueta"/>
                <a:sym typeface="Enriqueta"/>
              </a:rPr>
              <a:t>Text Analysis</a:t>
            </a:r>
            <a:endParaRPr b="1" sz="1600">
              <a:solidFill>
                <a:srgbClr val="5F7D95"/>
              </a:solidFill>
              <a:latin typeface="Enriqueta"/>
              <a:ea typeface="Enriqueta"/>
              <a:cs typeface="Enriqueta"/>
              <a:sym typeface="Enriqueta"/>
            </a:endParaRPr>
          </a:p>
          <a:p>
            <a:pPr indent="-330200" lvl="0" marL="457200" rtl="0" algn="l">
              <a:spcBef>
                <a:spcPts val="0"/>
              </a:spcBef>
              <a:spcAft>
                <a:spcPts val="0"/>
              </a:spcAft>
              <a:buClr>
                <a:srgbClr val="5F7D95"/>
              </a:buClr>
              <a:buSzPts val="1600"/>
              <a:buFont typeface="Enriqueta"/>
              <a:buChar char="●"/>
            </a:pPr>
            <a:r>
              <a:rPr b="1" lang="en" sz="1600">
                <a:solidFill>
                  <a:srgbClr val="5F7D95"/>
                </a:solidFill>
                <a:latin typeface="Enriqueta"/>
                <a:ea typeface="Enriqueta"/>
                <a:cs typeface="Enriqueta"/>
                <a:sym typeface="Enriqueta"/>
              </a:rPr>
              <a:t>Relative</a:t>
            </a:r>
            <a:r>
              <a:rPr b="1" lang="en" sz="1600">
                <a:solidFill>
                  <a:srgbClr val="5F7D95"/>
                </a:solidFill>
                <a:latin typeface="Enriqueta"/>
                <a:ea typeface="Enriqueta"/>
                <a:cs typeface="Enriqueta"/>
                <a:sym typeface="Enriqueta"/>
              </a:rPr>
              <a:t> Video link</a:t>
            </a:r>
            <a:endParaRPr b="1" sz="1600">
              <a:solidFill>
                <a:srgbClr val="5F7D95"/>
              </a:solidFill>
              <a:latin typeface="Enriqueta"/>
              <a:ea typeface="Enriqueta"/>
              <a:cs typeface="Enriqueta"/>
              <a:sym typeface="Enriquet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1b03fb0cc1_0_25"/>
          <p:cNvSpPr txBox="1"/>
          <p:nvPr>
            <p:ph type="title"/>
          </p:nvPr>
        </p:nvSpPr>
        <p:spPr>
          <a:xfrm>
            <a:off x="720000" y="34835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Reflection And Future Work</a:t>
            </a:r>
            <a:endParaRPr/>
          </a:p>
        </p:txBody>
      </p:sp>
      <p:sp>
        <p:nvSpPr>
          <p:cNvPr id="508" name="Google Shape;508;g11b03fb0cc1_0_25"/>
          <p:cNvSpPr txBox="1"/>
          <p:nvPr>
            <p:ph idx="4294967295" type="subTitle"/>
          </p:nvPr>
        </p:nvSpPr>
        <p:spPr>
          <a:xfrm>
            <a:off x="5884500" y="3851313"/>
            <a:ext cx="2425800" cy="75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500">
                <a:latin typeface="Enriqueta Medium"/>
                <a:ea typeface="Enriqueta Medium"/>
                <a:cs typeface="Enriqueta Medium"/>
                <a:sym typeface="Enriqueta Medium"/>
              </a:rPr>
              <a:t>Add additional categories such as: Film &amp; Animation, Autos &amp; Vehicles, </a:t>
            </a:r>
            <a:r>
              <a:rPr lang="en" sz="1500">
                <a:solidFill>
                  <a:srgbClr val="212121"/>
                </a:solidFill>
                <a:latin typeface="Enriqueta Medium"/>
                <a:ea typeface="Enriqueta Medium"/>
                <a:cs typeface="Enriqueta Medium"/>
                <a:sym typeface="Enriqueta Medium"/>
              </a:rPr>
              <a:t>Pets &amp; Animals</a:t>
            </a:r>
            <a:endParaRPr sz="1500">
              <a:latin typeface="Enriqueta Medium"/>
              <a:ea typeface="Enriqueta Medium"/>
              <a:cs typeface="Enriqueta Medium"/>
              <a:sym typeface="Enriqueta Medium"/>
            </a:endParaRPr>
          </a:p>
        </p:txBody>
      </p:sp>
      <p:sp>
        <p:nvSpPr>
          <p:cNvPr id="509" name="Google Shape;509;g11b03fb0cc1_0_25"/>
          <p:cNvSpPr txBox="1"/>
          <p:nvPr>
            <p:ph idx="4294967295" type="subTitle"/>
          </p:nvPr>
        </p:nvSpPr>
        <p:spPr>
          <a:xfrm>
            <a:off x="5884500" y="1318721"/>
            <a:ext cx="2425800" cy="75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800">
                <a:latin typeface="Enriqueta Medium"/>
                <a:ea typeface="Enriqueta Medium"/>
                <a:cs typeface="Enriqueta Medium"/>
                <a:sym typeface="Enriqueta Medium"/>
              </a:rPr>
              <a:t>More analysis on the thumbnail image</a:t>
            </a:r>
            <a:endParaRPr sz="1800">
              <a:latin typeface="Enriqueta Medium"/>
              <a:ea typeface="Enriqueta Medium"/>
              <a:cs typeface="Enriqueta Medium"/>
              <a:sym typeface="Enriqueta Medium"/>
            </a:endParaRPr>
          </a:p>
        </p:txBody>
      </p:sp>
      <p:sp>
        <p:nvSpPr>
          <p:cNvPr id="510" name="Google Shape;510;g11b03fb0cc1_0_25"/>
          <p:cNvSpPr txBox="1"/>
          <p:nvPr>
            <p:ph idx="4294967295" type="subTitle"/>
          </p:nvPr>
        </p:nvSpPr>
        <p:spPr>
          <a:xfrm>
            <a:off x="5884500" y="2582800"/>
            <a:ext cx="2539500" cy="75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700">
                <a:latin typeface="Enriqueta Medium"/>
                <a:ea typeface="Enriqueta Medium"/>
                <a:cs typeface="Enriqueta Medium"/>
                <a:sym typeface="Enriqueta Medium"/>
              </a:rPr>
              <a:t>In text mining, test and compare with stemming methods for preprocess</a:t>
            </a:r>
            <a:endParaRPr sz="1700">
              <a:latin typeface="Enriqueta Medium"/>
              <a:ea typeface="Enriqueta Medium"/>
              <a:cs typeface="Enriqueta Medium"/>
              <a:sym typeface="Enriqueta Medium"/>
            </a:endParaRPr>
          </a:p>
        </p:txBody>
      </p:sp>
      <p:sp>
        <p:nvSpPr>
          <p:cNvPr id="511" name="Google Shape;511;g11b03fb0cc1_0_25"/>
          <p:cNvSpPr txBox="1"/>
          <p:nvPr>
            <p:ph idx="4294967295" type="subTitle"/>
          </p:nvPr>
        </p:nvSpPr>
        <p:spPr>
          <a:xfrm>
            <a:off x="1778500" y="1312346"/>
            <a:ext cx="2423100" cy="75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Enriqueta Medium"/>
                <a:ea typeface="Enriqueta Medium"/>
                <a:cs typeface="Enriqueta Medium"/>
                <a:sym typeface="Enriqueta Medium"/>
              </a:rPr>
              <a:t>Organize the scattered data into a more streamlined platform</a:t>
            </a:r>
            <a:endParaRPr>
              <a:latin typeface="Enriqueta Medium"/>
              <a:ea typeface="Enriqueta Medium"/>
              <a:cs typeface="Enriqueta Medium"/>
              <a:sym typeface="Enriqueta Medium"/>
            </a:endParaRPr>
          </a:p>
        </p:txBody>
      </p:sp>
      <p:sp>
        <p:nvSpPr>
          <p:cNvPr id="512" name="Google Shape;512;g11b03fb0cc1_0_25"/>
          <p:cNvSpPr txBox="1"/>
          <p:nvPr>
            <p:ph idx="4294967295" type="subTitle"/>
          </p:nvPr>
        </p:nvSpPr>
        <p:spPr>
          <a:xfrm>
            <a:off x="1778500" y="2637851"/>
            <a:ext cx="2423100" cy="75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800">
                <a:latin typeface="Enriqueta Medium"/>
                <a:ea typeface="Enriqueta Medium"/>
                <a:cs typeface="Enriqueta Medium"/>
                <a:sym typeface="Enriqueta Medium"/>
              </a:rPr>
              <a:t>Ethical issues in videos analysis</a:t>
            </a:r>
            <a:endParaRPr sz="1800">
              <a:latin typeface="Enriqueta Medium"/>
              <a:ea typeface="Enriqueta Medium"/>
              <a:cs typeface="Enriqueta Medium"/>
              <a:sym typeface="Enriqueta Medium"/>
            </a:endParaRPr>
          </a:p>
        </p:txBody>
      </p:sp>
      <p:sp>
        <p:nvSpPr>
          <p:cNvPr id="513" name="Google Shape;513;g11b03fb0cc1_0_25"/>
          <p:cNvSpPr txBox="1"/>
          <p:nvPr>
            <p:ph idx="4294967295" type="subTitle"/>
          </p:nvPr>
        </p:nvSpPr>
        <p:spPr>
          <a:xfrm>
            <a:off x="1778500" y="3851325"/>
            <a:ext cx="2539500" cy="80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800">
                <a:latin typeface="Enriqueta Medium"/>
                <a:ea typeface="Enriqueta Medium"/>
                <a:cs typeface="Enriqueta Medium"/>
                <a:sym typeface="Enriqueta Medium"/>
              </a:rPr>
              <a:t>Break down big question into smaller ones</a:t>
            </a:r>
            <a:endParaRPr/>
          </a:p>
        </p:txBody>
      </p:sp>
      <p:cxnSp>
        <p:nvCxnSpPr>
          <p:cNvPr id="514" name="Google Shape;514;g11b03fb0cc1_0_25"/>
          <p:cNvCxnSpPr/>
          <p:nvPr/>
        </p:nvCxnSpPr>
        <p:spPr>
          <a:xfrm>
            <a:off x="1631182" y="1312361"/>
            <a:ext cx="0" cy="750900"/>
          </a:xfrm>
          <a:prstGeom prst="straightConnector1">
            <a:avLst/>
          </a:prstGeom>
          <a:noFill/>
          <a:ln cap="flat" cmpd="sng" w="28575">
            <a:solidFill>
              <a:srgbClr val="EB4747"/>
            </a:solidFill>
            <a:prstDash val="solid"/>
            <a:round/>
            <a:headEnd len="sm" w="sm" type="none"/>
            <a:tailEnd len="sm" w="sm" type="none"/>
          </a:ln>
        </p:spPr>
      </p:cxnSp>
      <p:cxnSp>
        <p:nvCxnSpPr>
          <p:cNvPr id="515" name="Google Shape;515;g11b03fb0cc1_0_25"/>
          <p:cNvCxnSpPr/>
          <p:nvPr/>
        </p:nvCxnSpPr>
        <p:spPr>
          <a:xfrm>
            <a:off x="1664532" y="2582812"/>
            <a:ext cx="0" cy="750900"/>
          </a:xfrm>
          <a:prstGeom prst="straightConnector1">
            <a:avLst/>
          </a:prstGeom>
          <a:noFill/>
          <a:ln cap="flat" cmpd="sng" w="28575">
            <a:solidFill>
              <a:srgbClr val="EB4747"/>
            </a:solidFill>
            <a:prstDash val="solid"/>
            <a:round/>
            <a:headEnd len="sm" w="sm" type="none"/>
            <a:tailEnd len="sm" w="sm" type="none"/>
          </a:ln>
        </p:spPr>
      </p:cxnSp>
      <p:cxnSp>
        <p:nvCxnSpPr>
          <p:cNvPr id="516" name="Google Shape;516;g11b03fb0cc1_0_25"/>
          <p:cNvCxnSpPr/>
          <p:nvPr/>
        </p:nvCxnSpPr>
        <p:spPr>
          <a:xfrm>
            <a:off x="1659782" y="3851324"/>
            <a:ext cx="0" cy="750900"/>
          </a:xfrm>
          <a:prstGeom prst="straightConnector1">
            <a:avLst/>
          </a:prstGeom>
          <a:noFill/>
          <a:ln cap="flat" cmpd="sng" w="28575">
            <a:solidFill>
              <a:srgbClr val="EB4747"/>
            </a:solidFill>
            <a:prstDash val="solid"/>
            <a:round/>
            <a:headEnd len="sm" w="sm" type="none"/>
            <a:tailEnd len="sm" w="sm" type="none"/>
          </a:ln>
        </p:spPr>
      </p:cxnSp>
      <p:cxnSp>
        <p:nvCxnSpPr>
          <p:cNvPr id="517" name="Google Shape;517;g11b03fb0cc1_0_25"/>
          <p:cNvCxnSpPr/>
          <p:nvPr/>
        </p:nvCxnSpPr>
        <p:spPr>
          <a:xfrm>
            <a:off x="5745384" y="1312361"/>
            <a:ext cx="0" cy="750900"/>
          </a:xfrm>
          <a:prstGeom prst="straightConnector1">
            <a:avLst/>
          </a:prstGeom>
          <a:noFill/>
          <a:ln cap="flat" cmpd="sng" w="28575">
            <a:solidFill>
              <a:srgbClr val="EB4747"/>
            </a:solidFill>
            <a:prstDash val="solid"/>
            <a:round/>
            <a:headEnd len="sm" w="sm" type="none"/>
            <a:tailEnd len="sm" w="sm" type="none"/>
          </a:ln>
        </p:spPr>
      </p:cxnSp>
      <p:cxnSp>
        <p:nvCxnSpPr>
          <p:cNvPr id="518" name="Google Shape;518;g11b03fb0cc1_0_25"/>
          <p:cNvCxnSpPr/>
          <p:nvPr/>
        </p:nvCxnSpPr>
        <p:spPr>
          <a:xfrm>
            <a:off x="5745384" y="2582812"/>
            <a:ext cx="0" cy="750900"/>
          </a:xfrm>
          <a:prstGeom prst="straightConnector1">
            <a:avLst/>
          </a:prstGeom>
          <a:noFill/>
          <a:ln cap="flat" cmpd="sng" w="28575">
            <a:solidFill>
              <a:srgbClr val="EB4747"/>
            </a:solidFill>
            <a:prstDash val="solid"/>
            <a:round/>
            <a:headEnd len="sm" w="sm" type="none"/>
            <a:tailEnd len="sm" w="sm" type="none"/>
          </a:ln>
        </p:spPr>
      </p:cxnSp>
      <p:cxnSp>
        <p:nvCxnSpPr>
          <p:cNvPr id="519" name="Google Shape;519;g11b03fb0cc1_0_25"/>
          <p:cNvCxnSpPr/>
          <p:nvPr/>
        </p:nvCxnSpPr>
        <p:spPr>
          <a:xfrm>
            <a:off x="5745384" y="3851324"/>
            <a:ext cx="0" cy="750900"/>
          </a:xfrm>
          <a:prstGeom prst="straightConnector1">
            <a:avLst/>
          </a:prstGeom>
          <a:noFill/>
          <a:ln cap="flat" cmpd="sng" w="28575">
            <a:solidFill>
              <a:srgbClr val="EB4747"/>
            </a:solidFill>
            <a:prstDash val="solid"/>
            <a:round/>
            <a:headEnd len="sm" w="sm" type="none"/>
            <a:tailEnd len="sm" w="sm" type="none"/>
          </a:ln>
        </p:spPr>
      </p:cxnSp>
      <p:grpSp>
        <p:nvGrpSpPr>
          <p:cNvPr id="520" name="Google Shape;520;g11b03fb0cc1_0_25"/>
          <p:cNvGrpSpPr/>
          <p:nvPr/>
        </p:nvGrpSpPr>
        <p:grpSpPr>
          <a:xfrm>
            <a:off x="833897" y="1413474"/>
            <a:ext cx="547545" cy="548658"/>
            <a:chOff x="3237200" y="3348575"/>
            <a:chExt cx="395825" cy="395800"/>
          </a:xfrm>
        </p:grpSpPr>
        <p:sp>
          <p:nvSpPr>
            <p:cNvPr id="521" name="Google Shape;521;g11b03fb0cc1_0_25"/>
            <p:cNvSpPr/>
            <p:nvPr/>
          </p:nvSpPr>
          <p:spPr>
            <a:xfrm>
              <a:off x="3237200" y="3348575"/>
              <a:ext cx="395825" cy="395800"/>
            </a:xfrm>
            <a:custGeom>
              <a:rect b="b" l="l" r="r" t="t"/>
              <a:pathLst>
                <a:path extrusionOk="0" h="15832" w="15833">
                  <a:moveTo>
                    <a:pt x="8993" y="608"/>
                  </a:moveTo>
                  <a:lnTo>
                    <a:pt x="9170" y="1672"/>
                  </a:lnTo>
                  <a:lnTo>
                    <a:pt x="9196" y="1748"/>
                  </a:lnTo>
                  <a:lnTo>
                    <a:pt x="9246" y="1799"/>
                  </a:lnTo>
                  <a:lnTo>
                    <a:pt x="9297" y="1875"/>
                  </a:lnTo>
                  <a:lnTo>
                    <a:pt x="9348" y="1900"/>
                  </a:lnTo>
                  <a:lnTo>
                    <a:pt x="11146" y="2635"/>
                  </a:lnTo>
                  <a:lnTo>
                    <a:pt x="11222" y="2660"/>
                  </a:lnTo>
                  <a:lnTo>
                    <a:pt x="11298" y="2660"/>
                  </a:lnTo>
                  <a:lnTo>
                    <a:pt x="11374" y="2635"/>
                  </a:lnTo>
                  <a:lnTo>
                    <a:pt x="11450" y="2610"/>
                  </a:lnTo>
                  <a:lnTo>
                    <a:pt x="12311" y="1976"/>
                  </a:lnTo>
                  <a:lnTo>
                    <a:pt x="13856" y="3521"/>
                  </a:lnTo>
                  <a:lnTo>
                    <a:pt x="13223" y="4383"/>
                  </a:lnTo>
                  <a:lnTo>
                    <a:pt x="13173" y="4459"/>
                  </a:lnTo>
                  <a:lnTo>
                    <a:pt x="13173" y="4535"/>
                  </a:lnTo>
                  <a:lnTo>
                    <a:pt x="13173" y="4611"/>
                  </a:lnTo>
                  <a:lnTo>
                    <a:pt x="13198" y="4687"/>
                  </a:lnTo>
                  <a:lnTo>
                    <a:pt x="13932" y="6460"/>
                  </a:lnTo>
                  <a:lnTo>
                    <a:pt x="13958" y="6536"/>
                  </a:lnTo>
                  <a:lnTo>
                    <a:pt x="14008" y="6586"/>
                  </a:lnTo>
                  <a:lnTo>
                    <a:pt x="14084" y="6637"/>
                  </a:lnTo>
                  <a:lnTo>
                    <a:pt x="14160" y="6662"/>
                  </a:lnTo>
                  <a:lnTo>
                    <a:pt x="15224" y="6814"/>
                  </a:lnTo>
                  <a:lnTo>
                    <a:pt x="15224" y="9018"/>
                  </a:lnTo>
                  <a:lnTo>
                    <a:pt x="14160" y="9170"/>
                  </a:lnTo>
                  <a:lnTo>
                    <a:pt x="14084" y="9195"/>
                  </a:lnTo>
                  <a:lnTo>
                    <a:pt x="14008" y="9246"/>
                  </a:lnTo>
                  <a:lnTo>
                    <a:pt x="13958" y="9297"/>
                  </a:lnTo>
                  <a:lnTo>
                    <a:pt x="13932" y="9373"/>
                  </a:lnTo>
                  <a:lnTo>
                    <a:pt x="13198" y="11146"/>
                  </a:lnTo>
                  <a:lnTo>
                    <a:pt x="13173" y="11222"/>
                  </a:lnTo>
                  <a:lnTo>
                    <a:pt x="13173" y="11298"/>
                  </a:lnTo>
                  <a:lnTo>
                    <a:pt x="13198" y="11374"/>
                  </a:lnTo>
                  <a:lnTo>
                    <a:pt x="13223" y="11450"/>
                  </a:lnTo>
                  <a:lnTo>
                    <a:pt x="13856" y="12311"/>
                  </a:lnTo>
                  <a:lnTo>
                    <a:pt x="12311" y="13856"/>
                  </a:lnTo>
                  <a:lnTo>
                    <a:pt x="11450" y="13223"/>
                  </a:lnTo>
                  <a:lnTo>
                    <a:pt x="11374" y="13198"/>
                  </a:lnTo>
                  <a:lnTo>
                    <a:pt x="11298" y="13172"/>
                  </a:lnTo>
                  <a:lnTo>
                    <a:pt x="11222" y="13172"/>
                  </a:lnTo>
                  <a:lnTo>
                    <a:pt x="11146" y="13198"/>
                  </a:lnTo>
                  <a:lnTo>
                    <a:pt x="9373" y="13932"/>
                  </a:lnTo>
                  <a:lnTo>
                    <a:pt x="9297" y="13957"/>
                  </a:lnTo>
                  <a:lnTo>
                    <a:pt x="9246" y="14033"/>
                  </a:lnTo>
                  <a:lnTo>
                    <a:pt x="9196" y="14084"/>
                  </a:lnTo>
                  <a:lnTo>
                    <a:pt x="9170" y="14160"/>
                  </a:lnTo>
                  <a:lnTo>
                    <a:pt x="9018" y="15224"/>
                  </a:lnTo>
                  <a:lnTo>
                    <a:pt x="6815" y="15224"/>
                  </a:lnTo>
                  <a:lnTo>
                    <a:pt x="6663" y="14160"/>
                  </a:lnTo>
                  <a:lnTo>
                    <a:pt x="6637" y="14084"/>
                  </a:lnTo>
                  <a:lnTo>
                    <a:pt x="6587" y="14033"/>
                  </a:lnTo>
                  <a:lnTo>
                    <a:pt x="6536" y="13957"/>
                  </a:lnTo>
                  <a:lnTo>
                    <a:pt x="6460" y="13932"/>
                  </a:lnTo>
                  <a:lnTo>
                    <a:pt x="4687" y="13198"/>
                  </a:lnTo>
                  <a:lnTo>
                    <a:pt x="4560" y="13172"/>
                  </a:lnTo>
                  <a:lnTo>
                    <a:pt x="4484" y="13172"/>
                  </a:lnTo>
                  <a:lnTo>
                    <a:pt x="4383" y="13223"/>
                  </a:lnTo>
                  <a:lnTo>
                    <a:pt x="3522" y="13856"/>
                  </a:lnTo>
                  <a:lnTo>
                    <a:pt x="1977" y="12311"/>
                  </a:lnTo>
                  <a:lnTo>
                    <a:pt x="2610" y="11450"/>
                  </a:lnTo>
                  <a:lnTo>
                    <a:pt x="2635" y="11374"/>
                  </a:lnTo>
                  <a:lnTo>
                    <a:pt x="2661" y="11298"/>
                  </a:lnTo>
                  <a:lnTo>
                    <a:pt x="2661" y="11222"/>
                  </a:lnTo>
                  <a:lnTo>
                    <a:pt x="2635" y="11146"/>
                  </a:lnTo>
                  <a:lnTo>
                    <a:pt x="1901" y="9373"/>
                  </a:lnTo>
                  <a:lnTo>
                    <a:pt x="1875" y="9297"/>
                  </a:lnTo>
                  <a:lnTo>
                    <a:pt x="1799" y="9246"/>
                  </a:lnTo>
                  <a:lnTo>
                    <a:pt x="1749" y="9195"/>
                  </a:lnTo>
                  <a:lnTo>
                    <a:pt x="1673" y="9170"/>
                  </a:lnTo>
                  <a:lnTo>
                    <a:pt x="609" y="9018"/>
                  </a:lnTo>
                  <a:lnTo>
                    <a:pt x="609" y="6840"/>
                  </a:lnTo>
                  <a:lnTo>
                    <a:pt x="1673" y="6662"/>
                  </a:lnTo>
                  <a:lnTo>
                    <a:pt x="1749" y="6637"/>
                  </a:lnTo>
                  <a:lnTo>
                    <a:pt x="1799" y="6586"/>
                  </a:lnTo>
                  <a:lnTo>
                    <a:pt x="1875" y="6536"/>
                  </a:lnTo>
                  <a:lnTo>
                    <a:pt x="1901" y="6485"/>
                  </a:lnTo>
                  <a:lnTo>
                    <a:pt x="2635" y="4687"/>
                  </a:lnTo>
                  <a:lnTo>
                    <a:pt x="2661" y="4611"/>
                  </a:lnTo>
                  <a:lnTo>
                    <a:pt x="2661" y="4535"/>
                  </a:lnTo>
                  <a:lnTo>
                    <a:pt x="2635" y="4459"/>
                  </a:lnTo>
                  <a:lnTo>
                    <a:pt x="2610" y="4383"/>
                  </a:lnTo>
                  <a:lnTo>
                    <a:pt x="1977" y="3521"/>
                  </a:lnTo>
                  <a:lnTo>
                    <a:pt x="3522" y="1976"/>
                  </a:lnTo>
                  <a:lnTo>
                    <a:pt x="4383" y="2610"/>
                  </a:lnTo>
                  <a:lnTo>
                    <a:pt x="4459" y="2660"/>
                  </a:lnTo>
                  <a:lnTo>
                    <a:pt x="4611" y="2660"/>
                  </a:lnTo>
                  <a:lnTo>
                    <a:pt x="4687" y="2635"/>
                  </a:lnTo>
                  <a:lnTo>
                    <a:pt x="6460" y="1900"/>
                  </a:lnTo>
                  <a:lnTo>
                    <a:pt x="6536" y="1875"/>
                  </a:lnTo>
                  <a:lnTo>
                    <a:pt x="6587" y="1824"/>
                  </a:lnTo>
                  <a:lnTo>
                    <a:pt x="6637" y="1748"/>
                  </a:lnTo>
                  <a:lnTo>
                    <a:pt x="6663" y="1672"/>
                  </a:lnTo>
                  <a:lnTo>
                    <a:pt x="6815" y="608"/>
                  </a:lnTo>
                  <a:close/>
                  <a:moveTo>
                    <a:pt x="6561" y="1"/>
                  </a:moveTo>
                  <a:lnTo>
                    <a:pt x="6435" y="26"/>
                  </a:lnTo>
                  <a:lnTo>
                    <a:pt x="6359" y="77"/>
                  </a:lnTo>
                  <a:lnTo>
                    <a:pt x="6283" y="152"/>
                  </a:lnTo>
                  <a:lnTo>
                    <a:pt x="6257" y="254"/>
                  </a:lnTo>
                  <a:lnTo>
                    <a:pt x="6080" y="1394"/>
                  </a:lnTo>
                  <a:lnTo>
                    <a:pt x="4611" y="2002"/>
                  </a:lnTo>
                  <a:lnTo>
                    <a:pt x="3674" y="1318"/>
                  </a:lnTo>
                  <a:lnTo>
                    <a:pt x="3572" y="1292"/>
                  </a:lnTo>
                  <a:lnTo>
                    <a:pt x="3471" y="1267"/>
                  </a:lnTo>
                  <a:lnTo>
                    <a:pt x="3370" y="1292"/>
                  </a:lnTo>
                  <a:lnTo>
                    <a:pt x="3268" y="1368"/>
                  </a:lnTo>
                  <a:lnTo>
                    <a:pt x="1343" y="3268"/>
                  </a:lnTo>
                  <a:lnTo>
                    <a:pt x="1293" y="3369"/>
                  </a:lnTo>
                  <a:lnTo>
                    <a:pt x="1267" y="3471"/>
                  </a:lnTo>
                  <a:lnTo>
                    <a:pt x="1267" y="3572"/>
                  </a:lnTo>
                  <a:lnTo>
                    <a:pt x="1318" y="3673"/>
                  </a:lnTo>
                  <a:lnTo>
                    <a:pt x="2002" y="4611"/>
                  </a:lnTo>
                  <a:lnTo>
                    <a:pt x="1394" y="6080"/>
                  </a:lnTo>
                  <a:lnTo>
                    <a:pt x="254" y="6257"/>
                  </a:lnTo>
                  <a:lnTo>
                    <a:pt x="153" y="6282"/>
                  </a:lnTo>
                  <a:lnTo>
                    <a:pt x="77" y="6358"/>
                  </a:lnTo>
                  <a:lnTo>
                    <a:pt x="26" y="6460"/>
                  </a:lnTo>
                  <a:lnTo>
                    <a:pt x="1" y="6561"/>
                  </a:lnTo>
                  <a:lnTo>
                    <a:pt x="1" y="9271"/>
                  </a:lnTo>
                  <a:lnTo>
                    <a:pt x="26" y="9373"/>
                  </a:lnTo>
                  <a:lnTo>
                    <a:pt x="77" y="9474"/>
                  </a:lnTo>
                  <a:lnTo>
                    <a:pt x="153" y="9550"/>
                  </a:lnTo>
                  <a:lnTo>
                    <a:pt x="254" y="9575"/>
                  </a:lnTo>
                  <a:lnTo>
                    <a:pt x="1394" y="9753"/>
                  </a:lnTo>
                  <a:lnTo>
                    <a:pt x="2002" y="11222"/>
                  </a:lnTo>
                  <a:lnTo>
                    <a:pt x="1318" y="12159"/>
                  </a:lnTo>
                  <a:lnTo>
                    <a:pt x="1267" y="12260"/>
                  </a:lnTo>
                  <a:lnTo>
                    <a:pt x="1267" y="12362"/>
                  </a:lnTo>
                  <a:lnTo>
                    <a:pt x="1293" y="12463"/>
                  </a:lnTo>
                  <a:lnTo>
                    <a:pt x="1369" y="12564"/>
                  </a:lnTo>
                  <a:lnTo>
                    <a:pt x="3268" y="14489"/>
                  </a:lnTo>
                  <a:lnTo>
                    <a:pt x="3370" y="14540"/>
                  </a:lnTo>
                  <a:lnTo>
                    <a:pt x="3471" y="14565"/>
                  </a:lnTo>
                  <a:lnTo>
                    <a:pt x="3572" y="14565"/>
                  </a:lnTo>
                  <a:lnTo>
                    <a:pt x="3674" y="14515"/>
                  </a:lnTo>
                  <a:lnTo>
                    <a:pt x="4611" y="13831"/>
                  </a:lnTo>
                  <a:lnTo>
                    <a:pt x="6080" y="14439"/>
                  </a:lnTo>
                  <a:lnTo>
                    <a:pt x="6257" y="15579"/>
                  </a:lnTo>
                  <a:lnTo>
                    <a:pt x="6283" y="15680"/>
                  </a:lnTo>
                  <a:lnTo>
                    <a:pt x="6359" y="15756"/>
                  </a:lnTo>
                  <a:lnTo>
                    <a:pt x="6460" y="15807"/>
                  </a:lnTo>
                  <a:lnTo>
                    <a:pt x="6561" y="15832"/>
                  </a:lnTo>
                  <a:lnTo>
                    <a:pt x="9272" y="15832"/>
                  </a:lnTo>
                  <a:lnTo>
                    <a:pt x="9373" y="15807"/>
                  </a:lnTo>
                  <a:lnTo>
                    <a:pt x="9474" y="15756"/>
                  </a:lnTo>
                  <a:lnTo>
                    <a:pt x="9550" y="15680"/>
                  </a:lnTo>
                  <a:lnTo>
                    <a:pt x="9576" y="15579"/>
                  </a:lnTo>
                  <a:lnTo>
                    <a:pt x="9753" y="14439"/>
                  </a:lnTo>
                  <a:lnTo>
                    <a:pt x="11222" y="13831"/>
                  </a:lnTo>
                  <a:lnTo>
                    <a:pt x="12159" y="14515"/>
                  </a:lnTo>
                  <a:lnTo>
                    <a:pt x="12261" y="14565"/>
                  </a:lnTo>
                  <a:lnTo>
                    <a:pt x="12362" y="14565"/>
                  </a:lnTo>
                  <a:lnTo>
                    <a:pt x="12463" y="14540"/>
                  </a:lnTo>
                  <a:lnTo>
                    <a:pt x="12565" y="14464"/>
                  </a:lnTo>
                  <a:lnTo>
                    <a:pt x="14464" y="12564"/>
                  </a:lnTo>
                  <a:lnTo>
                    <a:pt x="14540" y="12463"/>
                  </a:lnTo>
                  <a:lnTo>
                    <a:pt x="14566" y="12362"/>
                  </a:lnTo>
                  <a:lnTo>
                    <a:pt x="14566" y="12260"/>
                  </a:lnTo>
                  <a:lnTo>
                    <a:pt x="14515" y="12159"/>
                  </a:lnTo>
                  <a:lnTo>
                    <a:pt x="13831" y="11222"/>
                  </a:lnTo>
                  <a:lnTo>
                    <a:pt x="14439" y="9753"/>
                  </a:lnTo>
                  <a:lnTo>
                    <a:pt x="15579" y="9575"/>
                  </a:lnTo>
                  <a:lnTo>
                    <a:pt x="15680" y="9550"/>
                  </a:lnTo>
                  <a:lnTo>
                    <a:pt x="15756" y="9474"/>
                  </a:lnTo>
                  <a:lnTo>
                    <a:pt x="15807" y="9373"/>
                  </a:lnTo>
                  <a:lnTo>
                    <a:pt x="15832" y="9271"/>
                  </a:lnTo>
                  <a:lnTo>
                    <a:pt x="15832" y="6561"/>
                  </a:lnTo>
                  <a:lnTo>
                    <a:pt x="15807" y="6460"/>
                  </a:lnTo>
                  <a:lnTo>
                    <a:pt x="15756" y="6358"/>
                  </a:lnTo>
                  <a:lnTo>
                    <a:pt x="15680" y="6282"/>
                  </a:lnTo>
                  <a:lnTo>
                    <a:pt x="15579" y="6257"/>
                  </a:lnTo>
                  <a:lnTo>
                    <a:pt x="14439" y="6080"/>
                  </a:lnTo>
                  <a:lnTo>
                    <a:pt x="13831" y="4611"/>
                  </a:lnTo>
                  <a:lnTo>
                    <a:pt x="14515" y="3673"/>
                  </a:lnTo>
                  <a:lnTo>
                    <a:pt x="14540" y="3572"/>
                  </a:lnTo>
                  <a:lnTo>
                    <a:pt x="14566" y="3471"/>
                  </a:lnTo>
                  <a:lnTo>
                    <a:pt x="14540" y="3369"/>
                  </a:lnTo>
                  <a:lnTo>
                    <a:pt x="14464" y="3268"/>
                  </a:lnTo>
                  <a:lnTo>
                    <a:pt x="12565" y="1368"/>
                  </a:lnTo>
                  <a:lnTo>
                    <a:pt x="12463" y="1292"/>
                  </a:lnTo>
                  <a:lnTo>
                    <a:pt x="12362" y="1267"/>
                  </a:lnTo>
                  <a:lnTo>
                    <a:pt x="12261" y="1267"/>
                  </a:lnTo>
                  <a:lnTo>
                    <a:pt x="12159" y="1318"/>
                  </a:lnTo>
                  <a:lnTo>
                    <a:pt x="11222" y="2002"/>
                  </a:lnTo>
                  <a:lnTo>
                    <a:pt x="9753" y="1394"/>
                  </a:lnTo>
                  <a:lnTo>
                    <a:pt x="9576" y="254"/>
                  </a:lnTo>
                  <a:lnTo>
                    <a:pt x="9525" y="152"/>
                  </a:lnTo>
                  <a:lnTo>
                    <a:pt x="9474" y="77"/>
                  </a:lnTo>
                  <a:lnTo>
                    <a:pt x="9373" y="26"/>
                  </a:lnTo>
                  <a:lnTo>
                    <a:pt x="927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11b03fb0cc1_0_25"/>
            <p:cNvSpPr/>
            <p:nvPr/>
          </p:nvSpPr>
          <p:spPr>
            <a:xfrm>
              <a:off x="3303700" y="3415075"/>
              <a:ext cx="203925" cy="196950"/>
            </a:xfrm>
            <a:custGeom>
              <a:rect b="b" l="l" r="r" t="t"/>
              <a:pathLst>
                <a:path extrusionOk="0" h="7878" w="8157">
                  <a:moveTo>
                    <a:pt x="5117" y="0"/>
                  </a:moveTo>
                  <a:lnTo>
                    <a:pt x="4661" y="26"/>
                  </a:lnTo>
                  <a:lnTo>
                    <a:pt x="4231" y="101"/>
                  </a:lnTo>
                  <a:lnTo>
                    <a:pt x="3800" y="203"/>
                  </a:lnTo>
                  <a:lnTo>
                    <a:pt x="3395" y="355"/>
                  </a:lnTo>
                  <a:lnTo>
                    <a:pt x="2989" y="507"/>
                  </a:lnTo>
                  <a:lnTo>
                    <a:pt x="2584" y="735"/>
                  </a:lnTo>
                  <a:lnTo>
                    <a:pt x="2204" y="963"/>
                  </a:lnTo>
                  <a:lnTo>
                    <a:pt x="1875" y="1241"/>
                  </a:lnTo>
                  <a:lnTo>
                    <a:pt x="1546" y="1545"/>
                  </a:lnTo>
                  <a:lnTo>
                    <a:pt x="1242" y="1849"/>
                  </a:lnTo>
                  <a:lnTo>
                    <a:pt x="988" y="2179"/>
                  </a:lnTo>
                  <a:lnTo>
                    <a:pt x="760" y="2533"/>
                  </a:lnTo>
                  <a:lnTo>
                    <a:pt x="558" y="2888"/>
                  </a:lnTo>
                  <a:lnTo>
                    <a:pt x="380" y="3293"/>
                  </a:lnTo>
                  <a:lnTo>
                    <a:pt x="228" y="3673"/>
                  </a:lnTo>
                  <a:lnTo>
                    <a:pt x="127" y="4078"/>
                  </a:lnTo>
                  <a:lnTo>
                    <a:pt x="51" y="4509"/>
                  </a:lnTo>
                  <a:lnTo>
                    <a:pt x="1" y="4914"/>
                  </a:lnTo>
                  <a:lnTo>
                    <a:pt x="1" y="5320"/>
                  </a:lnTo>
                  <a:lnTo>
                    <a:pt x="26" y="5725"/>
                  </a:lnTo>
                  <a:lnTo>
                    <a:pt x="77" y="6155"/>
                  </a:lnTo>
                  <a:lnTo>
                    <a:pt x="152" y="6561"/>
                  </a:lnTo>
                  <a:lnTo>
                    <a:pt x="279" y="6941"/>
                  </a:lnTo>
                  <a:lnTo>
                    <a:pt x="431" y="7321"/>
                  </a:lnTo>
                  <a:lnTo>
                    <a:pt x="608" y="7701"/>
                  </a:lnTo>
                  <a:lnTo>
                    <a:pt x="659" y="7777"/>
                  </a:lnTo>
                  <a:lnTo>
                    <a:pt x="710" y="7827"/>
                  </a:lnTo>
                  <a:lnTo>
                    <a:pt x="786" y="7853"/>
                  </a:lnTo>
                  <a:lnTo>
                    <a:pt x="862" y="7878"/>
                  </a:lnTo>
                  <a:lnTo>
                    <a:pt x="938" y="7853"/>
                  </a:lnTo>
                  <a:lnTo>
                    <a:pt x="1014" y="7827"/>
                  </a:lnTo>
                  <a:lnTo>
                    <a:pt x="1115" y="7751"/>
                  </a:lnTo>
                  <a:lnTo>
                    <a:pt x="1166" y="7650"/>
                  </a:lnTo>
                  <a:lnTo>
                    <a:pt x="1191" y="7523"/>
                  </a:lnTo>
                  <a:lnTo>
                    <a:pt x="1140" y="7422"/>
                  </a:lnTo>
                  <a:lnTo>
                    <a:pt x="988" y="7067"/>
                  </a:lnTo>
                  <a:lnTo>
                    <a:pt x="836" y="6713"/>
                  </a:lnTo>
                  <a:lnTo>
                    <a:pt x="735" y="6358"/>
                  </a:lnTo>
                  <a:lnTo>
                    <a:pt x="659" y="6003"/>
                  </a:lnTo>
                  <a:lnTo>
                    <a:pt x="634" y="5649"/>
                  </a:lnTo>
                  <a:lnTo>
                    <a:pt x="608" y="5269"/>
                  </a:lnTo>
                  <a:lnTo>
                    <a:pt x="608" y="4914"/>
                  </a:lnTo>
                  <a:lnTo>
                    <a:pt x="659" y="4560"/>
                  </a:lnTo>
                  <a:lnTo>
                    <a:pt x="735" y="4205"/>
                  </a:lnTo>
                  <a:lnTo>
                    <a:pt x="836" y="3850"/>
                  </a:lnTo>
                  <a:lnTo>
                    <a:pt x="938" y="3521"/>
                  </a:lnTo>
                  <a:lnTo>
                    <a:pt x="1090" y="3192"/>
                  </a:lnTo>
                  <a:lnTo>
                    <a:pt x="1267" y="2862"/>
                  </a:lnTo>
                  <a:lnTo>
                    <a:pt x="1495" y="2559"/>
                  </a:lnTo>
                  <a:lnTo>
                    <a:pt x="1723" y="2255"/>
                  </a:lnTo>
                  <a:lnTo>
                    <a:pt x="1976" y="1976"/>
                  </a:lnTo>
                  <a:lnTo>
                    <a:pt x="2280" y="1697"/>
                  </a:lnTo>
                  <a:lnTo>
                    <a:pt x="2584" y="1469"/>
                  </a:lnTo>
                  <a:lnTo>
                    <a:pt x="2913" y="1241"/>
                  </a:lnTo>
                  <a:lnTo>
                    <a:pt x="3243" y="1064"/>
                  </a:lnTo>
                  <a:lnTo>
                    <a:pt x="3597" y="912"/>
                  </a:lnTo>
                  <a:lnTo>
                    <a:pt x="3977" y="785"/>
                  </a:lnTo>
                  <a:lnTo>
                    <a:pt x="4332" y="709"/>
                  </a:lnTo>
                  <a:lnTo>
                    <a:pt x="4712" y="633"/>
                  </a:lnTo>
                  <a:lnTo>
                    <a:pt x="5092" y="608"/>
                  </a:lnTo>
                  <a:lnTo>
                    <a:pt x="5472" y="608"/>
                  </a:lnTo>
                  <a:lnTo>
                    <a:pt x="5852" y="659"/>
                  </a:lnTo>
                  <a:lnTo>
                    <a:pt x="6232" y="709"/>
                  </a:lnTo>
                  <a:lnTo>
                    <a:pt x="6612" y="811"/>
                  </a:lnTo>
                  <a:lnTo>
                    <a:pt x="6966" y="937"/>
                  </a:lnTo>
                  <a:lnTo>
                    <a:pt x="7346" y="1115"/>
                  </a:lnTo>
                  <a:lnTo>
                    <a:pt x="7701" y="1317"/>
                  </a:lnTo>
                  <a:lnTo>
                    <a:pt x="7802" y="1343"/>
                  </a:lnTo>
                  <a:lnTo>
                    <a:pt x="7929" y="1343"/>
                  </a:lnTo>
                  <a:lnTo>
                    <a:pt x="8030" y="1292"/>
                  </a:lnTo>
                  <a:lnTo>
                    <a:pt x="8106" y="1216"/>
                  </a:lnTo>
                  <a:lnTo>
                    <a:pt x="8157" y="1089"/>
                  </a:lnTo>
                  <a:lnTo>
                    <a:pt x="8157" y="963"/>
                  </a:lnTo>
                  <a:lnTo>
                    <a:pt x="8106" y="861"/>
                  </a:lnTo>
                  <a:lnTo>
                    <a:pt x="8005" y="785"/>
                  </a:lnTo>
                  <a:lnTo>
                    <a:pt x="7625" y="557"/>
                  </a:lnTo>
                  <a:lnTo>
                    <a:pt x="7245" y="380"/>
                  </a:lnTo>
                  <a:lnTo>
                    <a:pt x="6840" y="228"/>
                  </a:lnTo>
                  <a:lnTo>
                    <a:pt x="6409" y="127"/>
                  </a:lnTo>
                  <a:lnTo>
                    <a:pt x="5978" y="51"/>
                  </a:lnTo>
                  <a:lnTo>
                    <a:pt x="554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11b03fb0cc1_0_25"/>
            <p:cNvSpPr/>
            <p:nvPr/>
          </p:nvSpPr>
          <p:spPr>
            <a:xfrm>
              <a:off x="3514575" y="3451150"/>
              <a:ext cx="15850" cy="15875"/>
            </a:xfrm>
            <a:custGeom>
              <a:rect b="b" l="l" r="r" t="t"/>
              <a:pathLst>
                <a:path extrusionOk="0" h="635" w="634">
                  <a:moveTo>
                    <a:pt x="330" y="1"/>
                  </a:moveTo>
                  <a:lnTo>
                    <a:pt x="203" y="26"/>
                  </a:lnTo>
                  <a:lnTo>
                    <a:pt x="102" y="102"/>
                  </a:lnTo>
                  <a:lnTo>
                    <a:pt x="26" y="204"/>
                  </a:lnTo>
                  <a:lnTo>
                    <a:pt x="0" y="305"/>
                  </a:lnTo>
                  <a:lnTo>
                    <a:pt x="26" y="432"/>
                  </a:lnTo>
                  <a:lnTo>
                    <a:pt x="102" y="533"/>
                  </a:lnTo>
                  <a:lnTo>
                    <a:pt x="203" y="609"/>
                  </a:lnTo>
                  <a:lnTo>
                    <a:pt x="330" y="634"/>
                  </a:lnTo>
                  <a:lnTo>
                    <a:pt x="431" y="609"/>
                  </a:lnTo>
                  <a:lnTo>
                    <a:pt x="532" y="533"/>
                  </a:lnTo>
                  <a:lnTo>
                    <a:pt x="608" y="432"/>
                  </a:lnTo>
                  <a:lnTo>
                    <a:pt x="634" y="305"/>
                  </a:lnTo>
                  <a:lnTo>
                    <a:pt x="608" y="204"/>
                  </a:lnTo>
                  <a:lnTo>
                    <a:pt x="532" y="102"/>
                  </a:lnTo>
                  <a:lnTo>
                    <a:pt x="431" y="26"/>
                  </a:lnTo>
                  <a:lnTo>
                    <a:pt x="33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11b03fb0cc1_0_25"/>
            <p:cNvSpPr/>
            <p:nvPr/>
          </p:nvSpPr>
          <p:spPr>
            <a:xfrm>
              <a:off x="3367025" y="3473950"/>
              <a:ext cx="199500" cy="203950"/>
            </a:xfrm>
            <a:custGeom>
              <a:rect b="b" l="l" r="r" t="t"/>
              <a:pathLst>
                <a:path extrusionOk="0" h="8158" w="7980">
                  <a:moveTo>
                    <a:pt x="6890" y="1"/>
                  </a:moveTo>
                  <a:lnTo>
                    <a:pt x="6764" y="52"/>
                  </a:lnTo>
                  <a:lnTo>
                    <a:pt x="6688" y="128"/>
                  </a:lnTo>
                  <a:lnTo>
                    <a:pt x="6637" y="229"/>
                  </a:lnTo>
                  <a:lnTo>
                    <a:pt x="6637" y="355"/>
                  </a:lnTo>
                  <a:lnTo>
                    <a:pt x="6662" y="457"/>
                  </a:lnTo>
                  <a:lnTo>
                    <a:pt x="6865" y="811"/>
                  </a:lnTo>
                  <a:lnTo>
                    <a:pt x="7042" y="1166"/>
                  </a:lnTo>
                  <a:lnTo>
                    <a:pt x="7169" y="1546"/>
                  </a:lnTo>
                  <a:lnTo>
                    <a:pt x="7270" y="1926"/>
                  </a:lnTo>
                  <a:lnTo>
                    <a:pt x="7321" y="2306"/>
                  </a:lnTo>
                  <a:lnTo>
                    <a:pt x="7372" y="2686"/>
                  </a:lnTo>
                  <a:lnTo>
                    <a:pt x="7372" y="3066"/>
                  </a:lnTo>
                  <a:lnTo>
                    <a:pt x="7346" y="3446"/>
                  </a:lnTo>
                  <a:lnTo>
                    <a:pt x="7270" y="3826"/>
                  </a:lnTo>
                  <a:lnTo>
                    <a:pt x="7194" y="4180"/>
                  </a:lnTo>
                  <a:lnTo>
                    <a:pt x="7068" y="4560"/>
                  </a:lnTo>
                  <a:lnTo>
                    <a:pt x="6916" y="4915"/>
                  </a:lnTo>
                  <a:lnTo>
                    <a:pt x="6738" y="5244"/>
                  </a:lnTo>
                  <a:lnTo>
                    <a:pt x="6510" y="5574"/>
                  </a:lnTo>
                  <a:lnTo>
                    <a:pt x="6282" y="5877"/>
                  </a:lnTo>
                  <a:lnTo>
                    <a:pt x="6004" y="6181"/>
                  </a:lnTo>
                  <a:lnTo>
                    <a:pt x="5725" y="6435"/>
                  </a:lnTo>
                  <a:lnTo>
                    <a:pt x="5421" y="6688"/>
                  </a:lnTo>
                  <a:lnTo>
                    <a:pt x="5092" y="6891"/>
                  </a:lnTo>
                  <a:lnTo>
                    <a:pt x="4763" y="7068"/>
                  </a:lnTo>
                  <a:lnTo>
                    <a:pt x="4433" y="7220"/>
                  </a:lnTo>
                  <a:lnTo>
                    <a:pt x="4079" y="7347"/>
                  </a:lnTo>
                  <a:lnTo>
                    <a:pt x="3724" y="7423"/>
                  </a:lnTo>
                  <a:lnTo>
                    <a:pt x="3369" y="7499"/>
                  </a:lnTo>
                  <a:lnTo>
                    <a:pt x="2989" y="7524"/>
                  </a:lnTo>
                  <a:lnTo>
                    <a:pt x="2610" y="7549"/>
                  </a:lnTo>
                  <a:lnTo>
                    <a:pt x="2255" y="7524"/>
                  </a:lnTo>
                  <a:lnTo>
                    <a:pt x="1875" y="7473"/>
                  </a:lnTo>
                  <a:lnTo>
                    <a:pt x="1520" y="7372"/>
                  </a:lnTo>
                  <a:lnTo>
                    <a:pt x="1140" y="7271"/>
                  </a:lnTo>
                  <a:lnTo>
                    <a:pt x="811" y="7119"/>
                  </a:lnTo>
                  <a:lnTo>
                    <a:pt x="456" y="6941"/>
                  </a:lnTo>
                  <a:lnTo>
                    <a:pt x="330" y="6916"/>
                  </a:lnTo>
                  <a:lnTo>
                    <a:pt x="229" y="6916"/>
                  </a:lnTo>
                  <a:lnTo>
                    <a:pt x="127" y="6967"/>
                  </a:lnTo>
                  <a:lnTo>
                    <a:pt x="26" y="7068"/>
                  </a:lnTo>
                  <a:lnTo>
                    <a:pt x="1" y="7195"/>
                  </a:lnTo>
                  <a:lnTo>
                    <a:pt x="1" y="7296"/>
                  </a:lnTo>
                  <a:lnTo>
                    <a:pt x="51" y="7423"/>
                  </a:lnTo>
                  <a:lnTo>
                    <a:pt x="153" y="7499"/>
                  </a:lnTo>
                  <a:lnTo>
                    <a:pt x="456" y="7651"/>
                  </a:lnTo>
                  <a:lnTo>
                    <a:pt x="760" y="7777"/>
                  </a:lnTo>
                  <a:lnTo>
                    <a:pt x="1064" y="7904"/>
                  </a:lnTo>
                  <a:lnTo>
                    <a:pt x="1394" y="7980"/>
                  </a:lnTo>
                  <a:lnTo>
                    <a:pt x="1723" y="8056"/>
                  </a:lnTo>
                  <a:lnTo>
                    <a:pt x="2052" y="8107"/>
                  </a:lnTo>
                  <a:lnTo>
                    <a:pt x="2382" y="8157"/>
                  </a:lnTo>
                  <a:lnTo>
                    <a:pt x="3065" y="8157"/>
                  </a:lnTo>
                  <a:lnTo>
                    <a:pt x="3420" y="8107"/>
                  </a:lnTo>
                  <a:lnTo>
                    <a:pt x="3825" y="8031"/>
                  </a:lnTo>
                  <a:lnTo>
                    <a:pt x="4256" y="7929"/>
                  </a:lnTo>
                  <a:lnTo>
                    <a:pt x="4661" y="7803"/>
                  </a:lnTo>
                  <a:lnTo>
                    <a:pt x="5041" y="7625"/>
                  </a:lnTo>
                  <a:lnTo>
                    <a:pt x="5421" y="7423"/>
                  </a:lnTo>
                  <a:lnTo>
                    <a:pt x="5776" y="7169"/>
                  </a:lnTo>
                  <a:lnTo>
                    <a:pt x="6130" y="6916"/>
                  </a:lnTo>
                  <a:lnTo>
                    <a:pt x="6434" y="6612"/>
                  </a:lnTo>
                  <a:lnTo>
                    <a:pt x="6738" y="6283"/>
                  </a:lnTo>
                  <a:lnTo>
                    <a:pt x="7017" y="5953"/>
                  </a:lnTo>
                  <a:lnTo>
                    <a:pt x="7245" y="5574"/>
                  </a:lnTo>
                  <a:lnTo>
                    <a:pt x="7473" y="5168"/>
                  </a:lnTo>
                  <a:lnTo>
                    <a:pt x="7625" y="4763"/>
                  </a:lnTo>
                  <a:lnTo>
                    <a:pt x="7777" y="4358"/>
                  </a:lnTo>
                  <a:lnTo>
                    <a:pt x="7878" y="3927"/>
                  </a:lnTo>
                  <a:lnTo>
                    <a:pt x="7954" y="3471"/>
                  </a:lnTo>
                  <a:lnTo>
                    <a:pt x="7980" y="3040"/>
                  </a:lnTo>
                  <a:lnTo>
                    <a:pt x="7980" y="2610"/>
                  </a:lnTo>
                  <a:lnTo>
                    <a:pt x="7929" y="2179"/>
                  </a:lnTo>
                  <a:lnTo>
                    <a:pt x="7853" y="1749"/>
                  </a:lnTo>
                  <a:lnTo>
                    <a:pt x="7752" y="1318"/>
                  </a:lnTo>
                  <a:lnTo>
                    <a:pt x="7600" y="913"/>
                  </a:lnTo>
                  <a:lnTo>
                    <a:pt x="7422" y="533"/>
                  </a:lnTo>
                  <a:lnTo>
                    <a:pt x="7194" y="153"/>
                  </a:lnTo>
                  <a:lnTo>
                    <a:pt x="7118" y="52"/>
                  </a:lnTo>
                  <a:lnTo>
                    <a:pt x="701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11b03fb0cc1_0_25"/>
            <p:cNvSpPr/>
            <p:nvPr/>
          </p:nvSpPr>
          <p:spPr>
            <a:xfrm>
              <a:off x="3339175" y="3625950"/>
              <a:ext cx="15850" cy="15850"/>
            </a:xfrm>
            <a:custGeom>
              <a:rect b="b" l="l" r="r" t="t"/>
              <a:pathLst>
                <a:path extrusionOk="0" h="634" w="634">
                  <a:moveTo>
                    <a:pt x="329" y="0"/>
                  </a:moveTo>
                  <a:lnTo>
                    <a:pt x="203" y="25"/>
                  </a:lnTo>
                  <a:lnTo>
                    <a:pt x="101" y="76"/>
                  </a:lnTo>
                  <a:lnTo>
                    <a:pt x="25" y="177"/>
                  </a:lnTo>
                  <a:lnTo>
                    <a:pt x="0" y="304"/>
                  </a:lnTo>
                  <a:lnTo>
                    <a:pt x="25" y="431"/>
                  </a:lnTo>
                  <a:lnTo>
                    <a:pt x="101" y="532"/>
                  </a:lnTo>
                  <a:lnTo>
                    <a:pt x="127" y="532"/>
                  </a:lnTo>
                  <a:lnTo>
                    <a:pt x="228" y="608"/>
                  </a:lnTo>
                  <a:lnTo>
                    <a:pt x="329" y="633"/>
                  </a:lnTo>
                  <a:lnTo>
                    <a:pt x="456" y="608"/>
                  </a:lnTo>
                  <a:lnTo>
                    <a:pt x="557" y="532"/>
                  </a:lnTo>
                  <a:lnTo>
                    <a:pt x="633" y="431"/>
                  </a:lnTo>
                  <a:lnTo>
                    <a:pt x="633" y="329"/>
                  </a:lnTo>
                  <a:lnTo>
                    <a:pt x="633" y="203"/>
                  </a:lnTo>
                  <a:lnTo>
                    <a:pt x="557" y="101"/>
                  </a:lnTo>
                  <a:lnTo>
                    <a:pt x="532" y="76"/>
                  </a:lnTo>
                  <a:lnTo>
                    <a:pt x="431" y="25"/>
                  </a:lnTo>
                  <a:lnTo>
                    <a:pt x="32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11b03fb0cc1_0_25"/>
            <p:cNvSpPr/>
            <p:nvPr/>
          </p:nvSpPr>
          <p:spPr>
            <a:xfrm>
              <a:off x="3322700" y="3479650"/>
              <a:ext cx="157700" cy="145675"/>
            </a:xfrm>
            <a:custGeom>
              <a:rect b="b" l="l" r="r" t="t"/>
              <a:pathLst>
                <a:path extrusionOk="0" h="5827" w="6308">
                  <a:moveTo>
                    <a:pt x="1976" y="2053"/>
                  </a:moveTo>
                  <a:lnTo>
                    <a:pt x="1976" y="3775"/>
                  </a:lnTo>
                  <a:lnTo>
                    <a:pt x="1495" y="3775"/>
                  </a:lnTo>
                  <a:lnTo>
                    <a:pt x="1318" y="3750"/>
                  </a:lnTo>
                  <a:lnTo>
                    <a:pt x="1140" y="3699"/>
                  </a:lnTo>
                  <a:lnTo>
                    <a:pt x="1014" y="3623"/>
                  </a:lnTo>
                  <a:lnTo>
                    <a:pt x="887" y="3522"/>
                  </a:lnTo>
                  <a:lnTo>
                    <a:pt x="760" y="3395"/>
                  </a:lnTo>
                  <a:lnTo>
                    <a:pt x="684" y="3243"/>
                  </a:lnTo>
                  <a:lnTo>
                    <a:pt x="634" y="3091"/>
                  </a:lnTo>
                  <a:lnTo>
                    <a:pt x="634" y="2914"/>
                  </a:lnTo>
                  <a:lnTo>
                    <a:pt x="634" y="2737"/>
                  </a:lnTo>
                  <a:lnTo>
                    <a:pt x="684" y="2585"/>
                  </a:lnTo>
                  <a:lnTo>
                    <a:pt x="760" y="2433"/>
                  </a:lnTo>
                  <a:lnTo>
                    <a:pt x="887" y="2306"/>
                  </a:lnTo>
                  <a:lnTo>
                    <a:pt x="1014" y="2205"/>
                  </a:lnTo>
                  <a:lnTo>
                    <a:pt x="1140" y="2129"/>
                  </a:lnTo>
                  <a:lnTo>
                    <a:pt x="1318" y="2078"/>
                  </a:lnTo>
                  <a:lnTo>
                    <a:pt x="1495" y="2053"/>
                  </a:lnTo>
                  <a:close/>
                  <a:moveTo>
                    <a:pt x="5674" y="761"/>
                  </a:moveTo>
                  <a:lnTo>
                    <a:pt x="5674" y="5067"/>
                  </a:lnTo>
                  <a:lnTo>
                    <a:pt x="5066" y="4814"/>
                  </a:lnTo>
                  <a:lnTo>
                    <a:pt x="5066" y="2914"/>
                  </a:lnTo>
                  <a:lnTo>
                    <a:pt x="5041" y="2787"/>
                  </a:lnTo>
                  <a:lnTo>
                    <a:pt x="4965" y="2686"/>
                  </a:lnTo>
                  <a:lnTo>
                    <a:pt x="4864" y="2635"/>
                  </a:lnTo>
                  <a:lnTo>
                    <a:pt x="4762" y="2610"/>
                  </a:lnTo>
                  <a:lnTo>
                    <a:pt x="4636" y="2635"/>
                  </a:lnTo>
                  <a:lnTo>
                    <a:pt x="4535" y="2686"/>
                  </a:lnTo>
                  <a:lnTo>
                    <a:pt x="4459" y="2787"/>
                  </a:lnTo>
                  <a:lnTo>
                    <a:pt x="4433" y="2914"/>
                  </a:lnTo>
                  <a:lnTo>
                    <a:pt x="4433" y="4586"/>
                  </a:lnTo>
                  <a:lnTo>
                    <a:pt x="2584" y="3876"/>
                  </a:lnTo>
                  <a:lnTo>
                    <a:pt x="2584" y="1951"/>
                  </a:lnTo>
                  <a:lnTo>
                    <a:pt x="5674" y="761"/>
                  </a:lnTo>
                  <a:close/>
                  <a:moveTo>
                    <a:pt x="5953" y="1"/>
                  </a:moveTo>
                  <a:lnTo>
                    <a:pt x="5877" y="26"/>
                  </a:lnTo>
                  <a:lnTo>
                    <a:pt x="2229" y="1445"/>
                  </a:lnTo>
                  <a:lnTo>
                    <a:pt x="1343" y="1445"/>
                  </a:lnTo>
                  <a:lnTo>
                    <a:pt x="1191" y="1470"/>
                  </a:lnTo>
                  <a:lnTo>
                    <a:pt x="912" y="1546"/>
                  </a:lnTo>
                  <a:lnTo>
                    <a:pt x="659" y="1673"/>
                  </a:lnTo>
                  <a:lnTo>
                    <a:pt x="431" y="1875"/>
                  </a:lnTo>
                  <a:lnTo>
                    <a:pt x="254" y="2078"/>
                  </a:lnTo>
                  <a:lnTo>
                    <a:pt x="127" y="2331"/>
                  </a:lnTo>
                  <a:lnTo>
                    <a:pt x="26" y="2610"/>
                  </a:lnTo>
                  <a:lnTo>
                    <a:pt x="0" y="2762"/>
                  </a:lnTo>
                  <a:lnTo>
                    <a:pt x="0" y="2914"/>
                  </a:lnTo>
                  <a:lnTo>
                    <a:pt x="0" y="3066"/>
                  </a:lnTo>
                  <a:lnTo>
                    <a:pt x="26" y="3218"/>
                  </a:lnTo>
                  <a:lnTo>
                    <a:pt x="127" y="3496"/>
                  </a:lnTo>
                  <a:lnTo>
                    <a:pt x="254" y="3750"/>
                  </a:lnTo>
                  <a:lnTo>
                    <a:pt x="431" y="3952"/>
                  </a:lnTo>
                  <a:lnTo>
                    <a:pt x="659" y="4130"/>
                  </a:lnTo>
                  <a:lnTo>
                    <a:pt x="912" y="4282"/>
                  </a:lnTo>
                  <a:lnTo>
                    <a:pt x="1191" y="4358"/>
                  </a:lnTo>
                  <a:lnTo>
                    <a:pt x="1343" y="4383"/>
                  </a:lnTo>
                  <a:lnTo>
                    <a:pt x="2229" y="4383"/>
                  </a:lnTo>
                  <a:lnTo>
                    <a:pt x="5877" y="5801"/>
                  </a:lnTo>
                  <a:lnTo>
                    <a:pt x="5978" y="5827"/>
                  </a:lnTo>
                  <a:lnTo>
                    <a:pt x="6080" y="5801"/>
                  </a:lnTo>
                  <a:lnTo>
                    <a:pt x="6156" y="5776"/>
                  </a:lnTo>
                  <a:lnTo>
                    <a:pt x="6232" y="5725"/>
                  </a:lnTo>
                  <a:lnTo>
                    <a:pt x="6257" y="5649"/>
                  </a:lnTo>
                  <a:lnTo>
                    <a:pt x="6282" y="5573"/>
                  </a:lnTo>
                  <a:lnTo>
                    <a:pt x="6308" y="5497"/>
                  </a:lnTo>
                  <a:lnTo>
                    <a:pt x="6308" y="305"/>
                  </a:lnTo>
                  <a:lnTo>
                    <a:pt x="6282" y="254"/>
                  </a:lnTo>
                  <a:lnTo>
                    <a:pt x="6257" y="178"/>
                  </a:lnTo>
                  <a:lnTo>
                    <a:pt x="6232" y="102"/>
                  </a:lnTo>
                  <a:lnTo>
                    <a:pt x="6156" y="52"/>
                  </a:lnTo>
                  <a:lnTo>
                    <a:pt x="6105" y="26"/>
                  </a:lnTo>
                  <a:lnTo>
                    <a:pt x="602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11b03fb0cc1_0_25"/>
            <p:cNvSpPr/>
            <p:nvPr/>
          </p:nvSpPr>
          <p:spPr>
            <a:xfrm>
              <a:off x="3433525" y="3518925"/>
              <a:ext cx="15850" cy="15225"/>
            </a:xfrm>
            <a:custGeom>
              <a:rect b="b" l="l" r="r" t="t"/>
              <a:pathLst>
                <a:path extrusionOk="0" h="609" w="634">
                  <a:moveTo>
                    <a:pt x="329" y="0"/>
                  </a:moveTo>
                  <a:lnTo>
                    <a:pt x="203" y="26"/>
                  </a:lnTo>
                  <a:lnTo>
                    <a:pt x="102" y="76"/>
                  </a:lnTo>
                  <a:lnTo>
                    <a:pt x="26" y="178"/>
                  </a:lnTo>
                  <a:lnTo>
                    <a:pt x="0" y="304"/>
                  </a:lnTo>
                  <a:lnTo>
                    <a:pt x="26" y="431"/>
                  </a:lnTo>
                  <a:lnTo>
                    <a:pt x="102" y="532"/>
                  </a:lnTo>
                  <a:lnTo>
                    <a:pt x="203" y="583"/>
                  </a:lnTo>
                  <a:lnTo>
                    <a:pt x="329" y="608"/>
                  </a:lnTo>
                  <a:lnTo>
                    <a:pt x="431" y="583"/>
                  </a:lnTo>
                  <a:lnTo>
                    <a:pt x="532" y="532"/>
                  </a:lnTo>
                  <a:lnTo>
                    <a:pt x="608" y="431"/>
                  </a:lnTo>
                  <a:lnTo>
                    <a:pt x="633" y="304"/>
                  </a:lnTo>
                  <a:lnTo>
                    <a:pt x="608" y="178"/>
                  </a:lnTo>
                  <a:lnTo>
                    <a:pt x="532" y="76"/>
                  </a:lnTo>
                  <a:lnTo>
                    <a:pt x="431" y="26"/>
                  </a:lnTo>
                  <a:lnTo>
                    <a:pt x="32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11b03fb0cc1_0_25"/>
            <p:cNvSpPr/>
            <p:nvPr/>
          </p:nvSpPr>
          <p:spPr>
            <a:xfrm>
              <a:off x="3488600" y="3530325"/>
              <a:ext cx="21575" cy="44350"/>
            </a:xfrm>
            <a:custGeom>
              <a:rect b="b" l="l" r="r" t="t"/>
              <a:pathLst>
                <a:path extrusionOk="0" h="1774" w="863">
                  <a:moveTo>
                    <a:pt x="330" y="0"/>
                  </a:moveTo>
                  <a:lnTo>
                    <a:pt x="204" y="26"/>
                  </a:lnTo>
                  <a:lnTo>
                    <a:pt x="102" y="102"/>
                  </a:lnTo>
                  <a:lnTo>
                    <a:pt x="26" y="203"/>
                  </a:lnTo>
                  <a:lnTo>
                    <a:pt x="1" y="330"/>
                  </a:lnTo>
                  <a:lnTo>
                    <a:pt x="26" y="431"/>
                  </a:lnTo>
                  <a:lnTo>
                    <a:pt x="102" y="532"/>
                  </a:lnTo>
                  <a:lnTo>
                    <a:pt x="153" y="608"/>
                  </a:lnTo>
                  <a:lnTo>
                    <a:pt x="204" y="710"/>
                  </a:lnTo>
                  <a:lnTo>
                    <a:pt x="229" y="785"/>
                  </a:lnTo>
                  <a:lnTo>
                    <a:pt x="254" y="887"/>
                  </a:lnTo>
                  <a:lnTo>
                    <a:pt x="229" y="988"/>
                  </a:lnTo>
                  <a:lnTo>
                    <a:pt x="204" y="1064"/>
                  </a:lnTo>
                  <a:lnTo>
                    <a:pt x="153" y="1165"/>
                  </a:lnTo>
                  <a:lnTo>
                    <a:pt x="102" y="1241"/>
                  </a:lnTo>
                  <a:lnTo>
                    <a:pt x="26" y="1343"/>
                  </a:lnTo>
                  <a:lnTo>
                    <a:pt x="1" y="1444"/>
                  </a:lnTo>
                  <a:lnTo>
                    <a:pt x="26" y="1571"/>
                  </a:lnTo>
                  <a:lnTo>
                    <a:pt x="102" y="1672"/>
                  </a:lnTo>
                  <a:lnTo>
                    <a:pt x="204" y="1748"/>
                  </a:lnTo>
                  <a:lnTo>
                    <a:pt x="330" y="1773"/>
                  </a:lnTo>
                  <a:lnTo>
                    <a:pt x="432" y="1748"/>
                  </a:lnTo>
                  <a:lnTo>
                    <a:pt x="533" y="1672"/>
                  </a:lnTo>
                  <a:lnTo>
                    <a:pt x="685" y="1495"/>
                  </a:lnTo>
                  <a:lnTo>
                    <a:pt x="786" y="1292"/>
                  </a:lnTo>
                  <a:lnTo>
                    <a:pt x="837" y="1089"/>
                  </a:lnTo>
                  <a:lnTo>
                    <a:pt x="862" y="887"/>
                  </a:lnTo>
                  <a:lnTo>
                    <a:pt x="837" y="684"/>
                  </a:lnTo>
                  <a:lnTo>
                    <a:pt x="786" y="456"/>
                  </a:lnTo>
                  <a:lnTo>
                    <a:pt x="685" y="279"/>
                  </a:lnTo>
                  <a:lnTo>
                    <a:pt x="533" y="102"/>
                  </a:lnTo>
                  <a:lnTo>
                    <a:pt x="432" y="26"/>
                  </a:lnTo>
                  <a:lnTo>
                    <a:pt x="33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1b03fb0cc1_0_25"/>
            <p:cNvSpPr/>
            <p:nvPr/>
          </p:nvSpPr>
          <p:spPr>
            <a:xfrm>
              <a:off x="3508250" y="3511325"/>
              <a:ext cx="29150" cy="82350"/>
            </a:xfrm>
            <a:custGeom>
              <a:rect b="b" l="l" r="r" t="t"/>
              <a:pathLst>
                <a:path extrusionOk="0" h="3294" w="1166">
                  <a:moveTo>
                    <a:pt x="304" y="0"/>
                  </a:moveTo>
                  <a:lnTo>
                    <a:pt x="177" y="26"/>
                  </a:lnTo>
                  <a:lnTo>
                    <a:pt x="76" y="102"/>
                  </a:lnTo>
                  <a:lnTo>
                    <a:pt x="25" y="203"/>
                  </a:lnTo>
                  <a:lnTo>
                    <a:pt x="0" y="304"/>
                  </a:lnTo>
                  <a:lnTo>
                    <a:pt x="25" y="431"/>
                  </a:lnTo>
                  <a:lnTo>
                    <a:pt x="76" y="532"/>
                  </a:lnTo>
                  <a:lnTo>
                    <a:pt x="177" y="659"/>
                  </a:lnTo>
                  <a:lnTo>
                    <a:pt x="279" y="786"/>
                  </a:lnTo>
                  <a:lnTo>
                    <a:pt x="355" y="912"/>
                  </a:lnTo>
                  <a:lnTo>
                    <a:pt x="431" y="1039"/>
                  </a:lnTo>
                  <a:lnTo>
                    <a:pt x="507" y="1343"/>
                  </a:lnTo>
                  <a:lnTo>
                    <a:pt x="532" y="1647"/>
                  </a:lnTo>
                  <a:lnTo>
                    <a:pt x="507" y="1951"/>
                  </a:lnTo>
                  <a:lnTo>
                    <a:pt x="431" y="2229"/>
                  </a:lnTo>
                  <a:lnTo>
                    <a:pt x="355" y="2381"/>
                  </a:lnTo>
                  <a:lnTo>
                    <a:pt x="279" y="2508"/>
                  </a:lnTo>
                  <a:lnTo>
                    <a:pt x="177" y="2635"/>
                  </a:lnTo>
                  <a:lnTo>
                    <a:pt x="76" y="2761"/>
                  </a:lnTo>
                  <a:lnTo>
                    <a:pt x="25" y="2863"/>
                  </a:lnTo>
                  <a:lnTo>
                    <a:pt x="0" y="2989"/>
                  </a:lnTo>
                  <a:lnTo>
                    <a:pt x="25" y="3091"/>
                  </a:lnTo>
                  <a:lnTo>
                    <a:pt x="76" y="3192"/>
                  </a:lnTo>
                  <a:lnTo>
                    <a:pt x="177" y="3268"/>
                  </a:lnTo>
                  <a:lnTo>
                    <a:pt x="304" y="3293"/>
                  </a:lnTo>
                  <a:lnTo>
                    <a:pt x="405" y="3268"/>
                  </a:lnTo>
                  <a:lnTo>
                    <a:pt x="507" y="3192"/>
                  </a:lnTo>
                  <a:lnTo>
                    <a:pt x="659" y="3040"/>
                  </a:lnTo>
                  <a:lnTo>
                    <a:pt x="811" y="2863"/>
                  </a:lnTo>
                  <a:lnTo>
                    <a:pt x="912" y="2660"/>
                  </a:lnTo>
                  <a:lnTo>
                    <a:pt x="1013" y="2483"/>
                  </a:lnTo>
                  <a:lnTo>
                    <a:pt x="1064" y="2280"/>
                  </a:lnTo>
                  <a:lnTo>
                    <a:pt x="1115" y="2077"/>
                  </a:lnTo>
                  <a:lnTo>
                    <a:pt x="1140" y="1849"/>
                  </a:lnTo>
                  <a:lnTo>
                    <a:pt x="1165" y="1647"/>
                  </a:lnTo>
                  <a:lnTo>
                    <a:pt x="1140" y="1444"/>
                  </a:lnTo>
                  <a:lnTo>
                    <a:pt x="1115" y="1216"/>
                  </a:lnTo>
                  <a:lnTo>
                    <a:pt x="1064" y="1014"/>
                  </a:lnTo>
                  <a:lnTo>
                    <a:pt x="1013" y="811"/>
                  </a:lnTo>
                  <a:lnTo>
                    <a:pt x="912" y="634"/>
                  </a:lnTo>
                  <a:lnTo>
                    <a:pt x="811" y="431"/>
                  </a:lnTo>
                  <a:lnTo>
                    <a:pt x="659" y="254"/>
                  </a:lnTo>
                  <a:lnTo>
                    <a:pt x="507" y="102"/>
                  </a:lnTo>
                  <a:lnTo>
                    <a:pt x="405" y="26"/>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 name="Google Shape;530;g11b03fb0cc1_0_25"/>
          <p:cNvGrpSpPr/>
          <p:nvPr/>
        </p:nvGrpSpPr>
        <p:grpSpPr>
          <a:xfrm>
            <a:off x="833896" y="2683924"/>
            <a:ext cx="547545" cy="548658"/>
            <a:chOff x="3986975" y="3348575"/>
            <a:chExt cx="395825" cy="395800"/>
          </a:xfrm>
        </p:grpSpPr>
        <p:sp>
          <p:nvSpPr>
            <p:cNvPr id="531" name="Google Shape;531;g11b03fb0cc1_0_25"/>
            <p:cNvSpPr/>
            <p:nvPr/>
          </p:nvSpPr>
          <p:spPr>
            <a:xfrm>
              <a:off x="4132000" y="3404300"/>
              <a:ext cx="15225" cy="15225"/>
            </a:xfrm>
            <a:custGeom>
              <a:rect b="b" l="l" r="r" t="t"/>
              <a:pathLst>
                <a:path extrusionOk="0" h="609" w="609">
                  <a:moveTo>
                    <a:pt x="304" y="1"/>
                  </a:moveTo>
                  <a:lnTo>
                    <a:pt x="178" y="26"/>
                  </a:lnTo>
                  <a:lnTo>
                    <a:pt x="76" y="77"/>
                  </a:lnTo>
                  <a:lnTo>
                    <a:pt x="26" y="178"/>
                  </a:lnTo>
                  <a:lnTo>
                    <a:pt x="0" y="305"/>
                  </a:lnTo>
                  <a:lnTo>
                    <a:pt x="26" y="431"/>
                  </a:lnTo>
                  <a:lnTo>
                    <a:pt x="76" y="532"/>
                  </a:lnTo>
                  <a:lnTo>
                    <a:pt x="178" y="583"/>
                  </a:lnTo>
                  <a:lnTo>
                    <a:pt x="304" y="608"/>
                  </a:lnTo>
                  <a:lnTo>
                    <a:pt x="431" y="583"/>
                  </a:lnTo>
                  <a:lnTo>
                    <a:pt x="532" y="532"/>
                  </a:lnTo>
                  <a:lnTo>
                    <a:pt x="583" y="431"/>
                  </a:lnTo>
                  <a:lnTo>
                    <a:pt x="608" y="305"/>
                  </a:lnTo>
                  <a:lnTo>
                    <a:pt x="583" y="178"/>
                  </a:lnTo>
                  <a:lnTo>
                    <a:pt x="532" y="77"/>
                  </a:lnTo>
                  <a:lnTo>
                    <a:pt x="431" y="26"/>
                  </a:lnTo>
                  <a:lnTo>
                    <a:pt x="3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11b03fb0cc1_0_25"/>
            <p:cNvSpPr/>
            <p:nvPr/>
          </p:nvSpPr>
          <p:spPr>
            <a:xfrm>
              <a:off x="4176950" y="3652525"/>
              <a:ext cx="15875" cy="15225"/>
            </a:xfrm>
            <a:custGeom>
              <a:rect b="b" l="l" r="r" t="t"/>
              <a:pathLst>
                <a:path extrusionOk="0" h="609" w="635">
                  <a:moveTo>
                    <a:pt x="305" y="1"/>
                  </a:moveTo>
                  <a:lnTo>
                    <a:pt x="204" y="26"/>
                  </a:lnTo>
                  <a:lnTo>
                    <a:pt x="102" y="77"/>
                  </a:lnTo>
                  <a:lnTo>
                    <a:pt x="26" y="178"/>
                  </a:lnTo>
                  <a:lnTo>
                    <a:pt x="1" y="305"/>
                  </a:lnTo>
                  <a:lnTo>
                    <a:pt x="26" y="432"/>
                  </a:lnTo>
                  <a:lnTo>
                    <a:pt x="102" y="533"/>
                  </a:lnTo>
                  <a:lnTo>
                    <a:pt x="204" y="584"/>
                  </a:lnTo>
                  <a:lnTo>
                    <a:pt x="305" y="609"/>
                  </a:lnTo>
                  <a:lnTo>
                    <a:pt x="431" y="584"/>
                  </a:lnTo>
                  <a:lnTo>
                    <a:pt x="533" y="533"/>
                  </a:lnTo>
                  <a:lnTo>
                    <a:pt x="609" y="432"/>
                  </a:lnTo>
                  <a:lnTo>
                    <a:pt x="634" y="305"/>
                  </a:lnTo>
                  <a:lnTo>
                    <a:pt x="609" y="178"/>
                  </a:lnTo>
                  <a:lnTo>
                    <a:pt x="533" y="77"/>
                  </a:lnTo>
                  <a:lnTo>
                    <a:pt x="431" y="26"/>
                  </a:lnTo>
                  <a:lnTo>
                    <a:pt x="3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11b03fb0cc1_0_25"/>
            <p:cNvSpPr/>
            <p:nvPr/>
          </p:nvSpPr>
          <p:spPr>
            <a:xfrm>
              <a:off x="3986975" y="3538550"/>
              <a:ext cx="257775" cy="205825"/>
            </a:xfrm>
            <a:custGeom>
              <a:rect b="b" l="l" r="r" t="t"/>
              <a:pathLst>
                <a:path extrusionOk="0" h="8233" w="10311">
                  <a:moveTo>
                    <a:pt x="305" y="1"/>
                  </a:moveTo>
                  <a:lnTo>
                    <a:pt x="178" y="26"/>
                  </a:lnTo>
                  <a:lnTo>
                    <a:pt x="77" y="102"/>
                  </a:lnTo>
                  <a:lnTo>
                    <a:pt x="26" y="203"/>
                  </a:lnTo>
                  <a:lnTo>
                    <a:pt x="1" y="330"/>
                  </a:lnTo>
                  <a:lnTo>
                    <a:pt x="1" y="710"/>
                  </a:lnTo>
                  <a:lnTo>
                    <a:pt x="26" y="1115"/>
                  </a:lnTo>
                  <a:lnTo>
                    <a:pt x="77" y="1495"/>
                  </a:lnTo>
                  <a:lnTo>
                    <a:pt x="153" y="1875"/>
                  </a:lnTo>
                  <a:lnTo>
                    <a:pt x="229" y="2255"/>
                  </a:lnTo>
                  <a:lnTo>
                    <a:pt x="330" y="2635"/>
                  </a:lnTo>
                  <a:lnTo>
                    <a:pt x="457" y="2990"/>
                  </a:lnTo>
                  <a:lnTo>
                    <a:pt x="583" y="3344"/>
                  </a:lnTo>
                  <a:lnTo>
                    <a:pt x="761" y="3699"/>
                  </a:lnTo>
                  <a:lnTo>
                    <a:pt x="913" y="4053"/>
                  </a:lnTo>
                  <a:lnTo>
                    <a:pt x="1115" y="4383"/>
                  </a:lnTo>
                  <a:lnTo>
                    <a:pt x="1318" y="4712"/>
                  </a:lnTo>
                  <a:lnTo>
                    <a:pt x="1546" y="5016"/>
                  </a:lnTo>
                  <a:lnTo>
                    <a:pt x="1774" y="5345"/>
                  </a:lnTo>
                  <a:lnTo>
                    <a:pt x="2053" y="5624"/>
                  </a:lnTo>
                  <a:lnTo>
                    <a:pt x="2306" y="5928"/>
                  </a:lnTo>
                  <a:lnTo>
                    <a:pt x="2610" y="6181"/>
                  </a:lnTo>
                  <a:lnTo>
                    <a:pt x="2914" y="6460"/>
                  </a:lnTo>
                  <a:lnTo>
                    <a:pt x="3218" y="6688"/>
                  </a:lnTo>
                  <a:lnTo>
                    <a:pt x="3522" y="6916"/>
                  </a:lnTo>
                  <a:lnTo>
                    <a:pt x="3876" y="7118"/>
                  </a:lnTo>
                  <a:lnTo>
                    <a:pt x="4206" y="7321"/>
                  </a:lnTo>
                  <a:lnTo>
                    <a:pt x="4560" y="7498"/>
                  </a:lnTo>
                  <a:lnTo>
                    <a:pt x="4915" y="7650"/>
                  </a:lnTo>
                  <a:lnTo>
                    <a:pt x="5269" y="7777"/>
                  </a:lnTo>
                  <a:lnTo>
                    <a:pt x="5624" y="7904"/>
                  </a:lnTo>
                  <a:lnTo>
                    <a:pt x="6004" y="8005"/>
                  </a:lnTo>
                  <a:lnTo>
                    <a:pt x="6384" y="8081"/>
                  </a:lnTo>
                  <a:lnTo>
                    <a:pt x="6764" y="8157"/>
                  </a:lnTo>
                  <a:lnTo>
                    <a:pt x="7144" y="8208"/>
                  </a:lnTo>
                  <a:lnTo>
                    <a:pt x="7524" y="8233"/>
                  </a:lnTo>
                  <a:lnTo>
                    <a:pt x="7929" y="8233"/>
                  </a:lnTo>
                  <a:lnTo>
                    <a:pt x="8461" y="8208"/>
                  </a:lnTo>
                  <a:lnTo>
                    <a:pt x="8993" y="8157"/>
                  </a:lnTo>
                  <a:lnTo>
                    <a:pt x="9550" y="8081"/>
                  </a:lnTo>
                  <a:lnTo>
                    <a:pt x="10082" y="7929"/>
                  </a:lnTo>
                  <a:lnTo>
                    <a:pt x="10184" y="7878"/>
                  </a:lnTo>
                  <a:lnTo>
                    <a:pt x="10260" y="7802"/>
                  </a:lnTo>
                  <a:lnTo>
                    <a:pt x="10310" y="7676"/>
                  </a:lnTo>
                  <a:lnTo>
                    <a:pt x="10285" y="7549"/>
                  </a:lnTo>
                  <a:lnTo>
                    <a:pt x="10234" y="7448"/>
                  </a:lnTo>
                  <a:lnTo>
                    <a:pt x="10133" y="7372"/>
                  </a:lnTo>
                  <a:lnTo>
                    <a:pt x="10032" y="7321"/>
                  </a:lnTo>
                  <a:lnTo>
                    <a:pt x="9905" y="7346"/>
                  </a:lnTo>
                  <a:lnTo>
                    <a:pt x="9424" y="7473"/>
                  </a:lnTo>
                  <a:lnTo>
                    <a:pt x="8942" y="7549"/>
                  </a:lnTo>
                  <a:lnTo>
                    <a:pt x="8461" y="7600"/>
                  </a:lnTo>
                  <a:lnTo>
                    <a:pt x="7980" y="7625"/>
                  </a:lnTo>
                  <a:lnTo>
                    <a:pt x="7499" y="7600"/>
                  </a:lnTo>
                  <a:lnTo>
                    <a:pt x="7017" y="7574"/>
                  </a:lnTo>
                  <a:lnTo>
                    <a:pt x="6536" y="7498"/>
                  </a:lnTo>
                  <a:lnTo>
                    <a:pt x="6080" y="7372"/>
                  </a:lnTo>
                  <a:lnTo>
                    <a:pt x="5624" y="7245"/>
                  </a:lnTo>
                  <a:lnTo>
                    <a:pt x="5168" y="7068"/>
                  </a:lnTo>
                  <a:lnTo>
                    <a:pt x="4738" y="6890"/>
                  </a:lnTo>
                  <a:lnTo>
                    <a:pt x="4307" y="6662"/>
                  </a:lnTo>
                  <a:lnTo>
                    <a:pt x="3876" y="6409"/>
                  </a:lnTo>
                  <a:lnTo>
                    <a:pt x="3496" y="6130"/>
                  </a:lnTo>
                  <a:lnTo>
                    <a:pt x="3116" y="5826"/>
                  </a:lnTo>
                  <a:lnTo>
                    <a:pt x="2762" y="5472"/>
                  </a:lnTo>
                  <a:lnTo>
                    <a:pt x="2508" y="5219"/>
                  </a:lnTo>
                  <a:lnTo>
                    <a:pt x="2255" y="4940"/>
                  </a:lnTo>
                  <a:lnTo>
                    <a:pt x="2053" y="4661"/>
                  </a:lnTo>
                  <a:lnTo>
                    <a:pt x="1825" y="4357"/>
                  </a:lnTo>
                  <a:lnTo>
                    <a:pt x="1647" y="4053"/>
                  </a:lnTo>
                  <a:lnTo>
                    <a:pt x="1470" y="3749"/>
                  </a:lnTo>
                  <a:lnTo>
                    <a:pt x="1318" y="3445"/>
                  </a:lnTo>
                  <a:lnTo>
                    <a:pt x="1166" y="3116"/>
                  </a:lnTo>
                  <a:lnTo>
                    <a:pt x="1039" y="2787"/>
                  </a:lnTo>
                  <a:lnTo>
                    <a:pt x="938" y="2432"/>
                  </a:lnTo>
                  <a:lnTo>
                    <a:pt x="837" y="2103"/>
                  </a:lnTo>
                  <a:lnTo>
                    <a:pt x="761" y="1748"/>
                  </a:lnTo>
                  <a:lnTo>
                    <a:pt x="685" y="1394"/>
                  </a:lnTo>
                  <a:lnTo>
                    <a:pt x="659" y="1039"/>
                  </a:lnTo>
                  <a:lnTo>
                    <a:pt x="634" y="684"/>
                  </a:lnTo>
                  <a:lnTo>
                    <a:pt x="609" y="330"/>
                  </a:lnTo>
                  <a:lnTo>
                    <a:pt x="583" y="203"/>
                  </a:lnTo>
                  <a:lnTo>
                    <a:pt x="533" y="102"/>
                  </a:lnTo>
                  <a:lnTo>
                    <a:pt x="431" y="26"/>
                  </a:lnTo>
                  <a:lnTo>
                    <a:pt x="3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11b03fb0cc1_0_25"/>
            <p:cNvSpPr/>
            <p:nvPr/>
          </p:nvSpPr>
          <p:spPr>
            <a:xfrm>
              <a:off x="4256750" y="3711425"/>
              <a:ext cx="15850" cy="15850"/>
            </a:xfrm>
            <a:custGeom>
              <a:rect b="b" l="l" r="r" t="t"/>
              <a:pathLst>
                <a:path extrusionOk="0" h="634" w="634">
                  <a:moveTo>
                    <a:pt x="304" y="1"/>
                  </a:moveTo>
                  <a:lnTo>
                    <a:pt x="203" y="26"/>
                  </a:lnTo>
                  <a:lnTo>
                    <a:pt x="178" y="26"/>
                  </a:lnTo>
                  <a:lnTo>
                    <a:pt x="76" y="102"/>
                  </a:lnTo>
                  <a:lnTo>
                    <a:pt x="26" y="203"/>
                  </a:lnTo>
                  <a:lnTo>
                    <a:pt x="0" y="330"/>
                  </a:lnTo>
                  <a:lnTo>
                    <a:pt x="26" y="457"/>
                  </a:lnTo>
                  <a:lnTo>
                    <a:pt x="76" y="507"/>
                  </a:lnTo>
                  <a:lnTo>
                    <a:pt x="152" y="583"/>
                  </a:lnTo>
                  <a:lnTo>
                    <a:pt x="228" y="609"/>
                  </a:lnTo>
                  <a:lnTo>
                    <a:pt x="330" y="634"/>
                  </a:lnTo>
                  <a:lnTo>
                    <a:pt x="456" y="583"/>
                  </a:lnTo>
                  <a:lnTo>
                    <a:pt x="558" y="533"/>
                  </a:lnTo>
                  <a:lnTo>
                    <a:pt x="608" y="431"/>
                  </a:lnTo>
                  <a:lnTo>
                    <a:pt x="634" y="305"/>
                  </a:lnTo>
                  <a:lnTo>
                    <a:pt x="608" y="178"/>
                  </a:lnTo>
                  <a:lnTo>
                    <a:pt x="532" y="77"/>
                  </a:lnTo>
                  <a:lnTo>
                    <a:pt x="431" y="26"/>
                  </a:lnTo>
                  <a:lnTo>
                    <a:pt x="3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11b03fb0cc1_0_25"/>
            <p:cNvSpPr/>
            <p:nvPr/>
          </p:nvSpPr>
          <p:spPr>
            <a:xfrm>
              <a:off x="4126925" y="3348575"/>
              <a:ext cx="255875" cy="205825"/>
            </a:xfrm>
            <a:custGeom>
              <a:rect b="b" l="l" r="r" t="t"/>
              <a:pathLst>
                <a:path extrusionOk="0" h="8233" w="10235">
                  <a:moveTo>
                    <a:pt x="2255" y="1"/>
                  </a:moveTo>
                  <a:lnTo>
                    <a:pt x="1749" y="26"/>
                  </a:lnTo>
                  <a:lnTo>
                    <a:pt x="1242" y="77"/>
                  </a:lnTo>
                  <a:lnTo>
                    <a:pt x="735" y="152"/>
                  </a:lnTo>
                  <a:lnTo>
                    <a:pt x="229" y="279"/>
                  </a:lnTo>
                  <a:lnTo>
                    <a:pt x="127" y="330"/>
                  </a:lnTo>
                  <a:lnTo>
                    <a:pt x="51" y="431"/>
                  </a:lnTo>
                  <a:lnTo>
                    <a:pt x="1" y="532"/>
                  </a:lnTo>
                  <a:lnTo>
                    <a:pt x="26" y="659"/>
                  </a:lnTo>
                  <a:lnTo>
                    <a:pt x="77" y="760"/>
                  </a:lnTo>
                  <a:lnTo>
                    <a:pt x="153" y="836"/>
                  </a:lnTo>
                  <a:lnTo>
                    <a:pt x="279" y="887"/>
                  </a:lnTo>
                  <a:lnTo>
                    <a:pt x="406" y="862"/>
                  </a:lnTo>
                  <a:lnTo>
                    <a:pt x="862" y="760"/>
                  </a:lnTo>
                  <a:lnTo>
                    <a:pt x="1343" y="684"/>
                  </a:lnTo>
                  <a:lnTo>
                    <a:pt x="1825" y="634"/>
                  </a:lnTo>
                  <a:lnTo>
                    <a:pt x="2306" y="608"/>
                  </a:lnTo>
                  <a:lnTo>
                    <a:pt x="2787" y="634"/>
                  </a:lnTo>
                  <a:lnTo>
                    <a:pt x="3268" y="684"/>
                  </a:lnTo>
                  <a:lnTo>
                    <a:pt x="3724" y="760"/>
                  </a:lnTo>
                  <a:lnTo>
                    <a:pt x="4180" y="862"/>
                  </a:lnTo>
                  <a:lnTo>
                    <a:pt x="4636" y="1014"/>
                  </a:lnTo>
                  <a:lnTo>
                    <a:pt x="5092" y="1166"/>
                  </a:lnTo>
                  <a:lnTo>
                    <a:pt x="5523" y="1368"/>
                  </a:lnTo>
                  <a:lnTo>
                    <a:pt x="5953" y="1596"/>
                  </a:lnTo>
                  <a:lnTo>
                    <a:pt x="6359" y="1824"/>
                  </a:lnTo>
                  <a:lnTo>
                    <a:pt x="6739" y="2128"/>
                  </a:lnTo>
                  <a:lnTo>
                    <a:pt x="7119" y="2432"/>
                  </a:lnTo>
                  <a:lnTo>
                    <a:pt x="7473" y="2761"/>
                  </a:lnTo>
                  <a:lnTo>
                    <a:pt x="7726" y="3015"/>
                  </a:lnTo>
                  <a:lnTo>
                    <a:pt x="7954" y="3293"/>
                  </a:lnTo>
                  <a:lnTo>
                    <a:pt x="8182" y="3572"/>
                  </a:lnTo>
                  <a:lnTo>
                    <a:pt x="8385" y="3876"/>
                  </a:lnTo>
                  <a:lnTo>
                    <a:pt x="8588" y="4180"/>
                  </a:lnTo>
                  <a:lnTo>
                    <a:pt x="8765" y="4484"/>
                  </a:lnTo>
                  <a:lnTo>
                    <a:pt x="8917" y="4788"/>
                  </a:lnTo>
                  <a:lnTo>
                    <a:pt x="9069" y="5117"/>
                  </a:lnTo>
                  <a:lnTo>
                    <a:pt x="9196" y="5446"/>
                  </a:lnTo>
                  <a:lnTo>
                    <a:pt x="9297" y="5801"/>
                  </a:lnTo>
                  <a:lnTo>
                    <a:pt x="9398" y="6130"/>
                  </a:lnTo>
                  <a:lnTo>
                    <a:pt x="9474" y="6485"/>
                  </a:lnTo>
                  <a:lnTo>
                    <a:pt x="9550" y="6840"/>
                  </a:lnTo>
                  <a:lnTo>
                    <a:pt x="9576" y="7194"/>
                  </a:lnTo>
                  <a:lnTo>
                    <a:pt x="9601" y="7549"/>
                  </a:lnTo>
                  <a:lnTo>
                    <a:pt x="9626" y="7929"/>
                  </a:lnTo>
                  <a:lnTo>
                    <a:pt x="9652" y="8030"/>
                  </a:lnTo>
                  <a:lnTo>
                    <a:pt x="9702" y="8131"/>
                  </a:lnTo>
                  <a:lnTo>
                    <a:pt x="9804" y="8207"/>
                  </a:lnTo>
                  <a:lnTo>
                    <a:pt x="9930" y="8233"/>
                  </a:lnTo>
                  <a:lnTo>
                    <a:pt x="10057" y="8207"/>
                  </a:lnTo>
                  <a:lnTo>
                    <a:pt x="10133" y="8131"/>
                  </a:lnTo>
                  <a:lnTo>
                    <a:pt x="10209" y="8030"/>
                  </a:lnTo>
                  <a:lnTo>
                    <a:pt x="10234" y="7929"/>
                  </a:lnTo>
                  <a:lnTo>
                    <a:pt x="10234" y="7524"/>
                  </a:lnTo>
                  <a:lnTo>
                    <a:pt x="10209" y="7118"/>
                  </a:lnTo>
                  <a:lnTo>
                    <a:pt x="10158" y="6738"/>
                  </a:lnTo>
                  <a:lnTo>
                    <a:pt x="10082" y="6358"/>
                  </a:lnTo>
                  <a:lnTo>
                    <a:pt x="10006" y="5978"/>
                  </a:lnTo>
                  <a:lnTo>
                    <a:pt x="9905" y="5598"/>
                  </a:lnTo>
                  <a:lnTo>
                    <a:pt x="9778" y="5244"/>
                  </a:lnTo>
                  <a:lnTo>
                    <a:pt x="9626" y="4889"/>
                  </a:lnTo>
                  <a:lnTo>
                    <a:pt x="9474" y="4535"/>
                  </a:lnTo>
                  <a:lnTo>
                    <a:pt x="9297" y="4180"/>
                  </a:lnTo>
                  <a:lnTo>
                    <a:pt x="9120" y="3851"/>
                  </a:lnTo>
                  <a:lnTo>
                    <a:pt x="8917" y="3521"/>
                  </a:lnTo>
                  <a:lnTo>
                    <a:pt x="8689" y="3217"/>
                  </a:lnTo>
                  <a:lnTo>
                    <a:pt x="8436" y="2888"/>
                  </a:lnTo>
                  <a:lnTo>
                    <a:pt x="8182" y="2610"/>
                  </a:lnTo>
                  <a:lnTo>
                    <a:pt x="7904" y="2306"/>
                  </a:lnTo>
                  <a:lnTo>
                    <a:pt x="7524" y="1951"/>
                  </a:lnTo>
                  <a:lnTo>
                    <a:pt x="7119" y="1622"/>
                  </a:lnTo>
                  <a:lnTo>
                    <a:pt x="6688" y="1318"/>
                  </a:lnTo>
                  <a:lnTo>
                    <a:pt x="6232" y="1039"/>
                  </a:lnTo>
                  <a:lnTo>
                    <a:pt x="5776" y="786"/>
                  </a:lnTo>
                  <a:lnTo>
                    <a:pt x="5295" y="583"/>
                  </a:lnTo>
                  <a:lnTo>
                    <a:pt x="4788" y="406"/>
                  </a:lnTo>
                  <a:lnTo>
                    <a:pt x="4282" y="254"/>
                  </a:lnTo>
                  <a:lnTo>
                    <a:pt x="3800" y="127"/>
                  </a:lnTo>
                  <a:lnTo>
                    <a:pt x="3294" y="51"/>
                  </a:lnTo>
                  <a:lnTo>
                    <a:pt x="276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11b03fb0cc1_0_25"/>
            <p:cNvSpPr/>
            <p:nvPr/>
          </p:nvSpPr>
          <p:spPr>
            <a:xfrm>
              <a:off x="4097175" y="3366300"/>
              <a:ext cx="15225" cy="15225"/>
            </a:xfrm>
            <a:custGeom>
              <a:rect b="b" l="l" r="r" t="t"/>
              <a:pathLst>
                <a:path extrusionOk="0" h="609" w="609">
                  <a:moveTo>
                    <a:pt x="304" y="1"/>
                  </a:moveTo>
                  <a:lnTo>
                    <a:pt x="178" y="26"/>
                  </a:lnTo>
                  <a:lnTo>
                    <a:pt x="76" y="102"/>
                  </a:lnTo>
                  <a:lnTo>
                    <a:pt x="26" y="203"/>
                  </a:lnTo>
                  <a:lnTo>
                    <a:pt x="0" y="305"/>
                  </a:lnTo>
                  <a:lnTo>
                    <a:pt x="26" y="431"/>
                  </a:lnTo>
                  <a:lnTo>
                    <a:pt x="76" y="507"/>
                  </a:lnTo>
                  <a:lnTo>
                    <a:pt x="152" y="558"/>
                  </a:lnTo>
                  <a:lnTo>
                    <a:pt x="228" y="609"/>
                  </a:lnTo>
                  <a:lnTo>
                    <a:pt x="304" y="609"/>
                  </a:lnTo>
                  <a:lnTo>
                    <a:pt x="431" y="583"/>
                  </a:lnTo>
                  <a:lnTo>
                    <a:pt x="532" y="507"/>
                  </a:lnTo>
                  <a:lnTo>
                    <a:pt x="608" y="406"/>
                  </a:lnTo>
                  <a:lnTo>
                    <a:pt x="608" y="279"/>
                  </a:lnTo>
                  <a:lnTo>
                    <a:pt x="583" y="178"/>
                  </a:lnTo>
                  <a:lnTo>
                    <a:pt x="507" y="77"/>
                  </a:lnTo>
                  <a:lnTo>
                    <a:pt x="40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11b03fb0cc1_0_25"/>
            <p:cNvSpPr/>
            <p:nvPr/>
          </p:nvSpPr>
          <p:spPr>
            <a:xfrm>
              <a:off x="4292850" y="3603150"/>
              <a:ext cx="50050" cy="89950"/>
            </a:xfrm>
            <a:custGeom>
              <a:rect b="b" l="l" r="r" t="t"/>
              <a:pathLst>
                <a:path extrusionOk="0" h="3598" w="2002">
                  <a:moveTo>
                    <a:pt x="988" y="0"/>
                  </a:moveTo>
                  <a:lnTo>
                    <a:pt x="887" y="26"/>
                  </a:lnTo>
                  <a:lnTo>
                    <a:pt x="786" y="102"/>
                  </a:lnTo>
                  <a:lnTo>
                    <a:pt x="710" y="178"/>
                  </a:lnTo>
                  <a:lnTo>
                    <a:pt x="684" y="304"/>
                  </a:lnTo>
                  <a:lnTo>
                    <a:pt x="558" y="355"/>
                  </a:lnTo>
                  <a:lnTo>
                    <a:pt x="431" y="431"/>
                  </a:lnTo>
                  <a:lnTo>
                    <a:pt x="304" y="532"/>
                  </a:lnTo>
                  <a:lnTo>
                    <a:pt x="203" y="633"/>
                  </a:lnTo>
                  <a:lnTo>
                    <a:pt x="127" y="760"/>
                  </a:lnTo>
                  <a:lnTo>
                    <a:pt x="51" y="887"/>
                  </a:lnTo>
                  <a:lnTo>
                    <a:pt x="26" y="1039"/>
                  </a:lnTo>
                  <a:lnTo>
                    <a:pt x="0" y="1191"/>
                  </a:lnTo>
                  <a:lnTo>
                    <a:pt x="26" y="1368"/>
                  </a:lnTo>
                  <a:lnTo>
                    <a:pt x="76" y="1545"/>
                  </a:lnTo>
                  <a:lnTo>
                    <a:pt x="178" y="1697"/>
                  </a:lnTo>
                  <a:lnTo>
                    <a:pt x="304" y="1849"/>
                  </a:lnTo>
                  <a:lnTo>
                    <a:pt x="456" y="1951"/>
                  </a:lnTo>
                  <a:lnTo>
                    <a:pt x="608" y="2052"/>
                  </a:lnTo>
                  <a:lnTo>
                    <a:pt x="811" y="2103"/>
                  </a:lnTo>
                  <a:lnTo>
                    <a:pt x="988" y="2103"/>
                  </a:lnTo>
                  <a:lnTo>
                    <a:pt x="1140" y="2128"/>
                  </a:lnTo>
                  <a:lnTo>
                    <a:pt x="1267" y="2204"/>
                  </a:lnTo>
                  <a:lnTo>
                    <a:pt x="1343" y="2305"/>
                  </a:lnTo>
                  <a:lnTo>
                    <a:pt x="1368" y="2432"/>
                  </a:lnTo>
                  <a:lnTo>
                    <a:pt x="1343" y="2533"/>
                  </a:lnTo>
                  <a:lnTo>
                    <a:pt x="1267" y="2635"/>
                  </a:lnTo>
                  <a:lnTo>
                    <a:pt x="1140" y="2711"/>
                  </a:lnTo>
                  <a:lnTo>
                    <a:pt x="988" y="2736"/>
                  </a:lnTo>
                  <a:lnTo>
                    <a:pt x="862" y="2711"/>
                  </a:lnTo>
                  <a:lnTo>
                    <a:pt x="735" y="2635"/>
                  </a:lnTo>
                  <a:lnTo>
                    <a:pt x="659" y="2533"/>
                  </a:lnTo>
                  <a:lnTo>
                    <a:pt x="634" y="2432"/>
                  </a:lnTo>
                  <a:lnTo>
                    <a:pt x="608" y="2305"/>
                  </a:lnTo>
                  <a:lnTo>
                    <a:pt x="532" y="2204"/>
                  </a:lnTo>
                  <a:lnTo>
                    <a:pt x="431" y="2128"/>
                  </a:lnTo>
                  <a:lnTo>
                    <a:pt x="330" y="2103"/>
                  </a:lnTo>
                  <a:lnTo>
                    <a:pt x="203" y="2128"/>
                  </a:lnTo>
                  <a:lnTo>
                    <a:pt x="102" y="2204"/>
                  </a:lnTo>
                  <a:lnTo>
                    <a:pt x="26" y="2305"/>
                  </a:lnTo>
                  <a:lnTo>
                    <a:pt x="0" y="2432"/>
                  </a:lnTo>
                  <a:lnTo>
                    <a:pt x="26" y="2584"/>
                  </a:lnTo>
                  <a:lnTo>
                    <a:pt x="51" y="2711"/>
                  </a:lnTo>
                  <a:lnTo>
                    <a:pt x="127" y="2837"/>
                  </a:lnTo>
                  <a:lnTo>
                    <a:pt x="203" y="2964"/>
                  </a:lnTo>
                  <a:lnTo>
                    <a:pt x="304" y="3090"/>
                  </a:lnTo>
                  <a:lnTo>
                    <a:pt x="431" y="3166"/>
                  </a:lnTo>
                  <a:lnTo>
                    <a:pt x="558" y="3242"/>
                  </a:lnTo>
                  <a:lnTo>
                    <a:pt x="684" y="3293"/>
                  </a:lnTo>
                  <a:lnTo>
                    <a:pt x="710" y="3420"/>
                  </a:lnTo>
                  <a:lnTo>
                    <a:pt x="786" y="3521"/>
                  </a:lnTo>
                  <a:lnTo>
                    <a:pt x="887" y="3572"/>
                  </a:lnTo>
                  <a:lnTo>
                    <a:pt x="988" y="3597"/>
                  </a:lnTo>
                  <a:lnTo>
                    <a:pt x="1115" y="3572"/>
                  </a:lnTo>
                  <a:lnTo>
                    <a:pt x="1216" y="3521"/>
                  </a:lnTo>
                  <a:lnTo>
                    <a:pt x="1292" y="3420"/>
                  </a:lnTo>
                  <a:lnTo>
                    <a:pt x="1317" y="3293"/>
                  </a:lnTo>
                  <a:lnTo>
                    <a:pt x="1444" y="3242"/>
                  </a:lnTo>
                  <a:lnTo>
                    <a:pt x="1571" y="3166"/>
                  </a:lnTo>
                  <a:lnTo>
                    <a:pt x="1697" y="3090"/>
                  </a:lnTo>
                  <a:lnTo>
                    <a:pt x="1799" y="2964"/>
                  </a:lnTo>
                  <a:lnTo>
                    <a:pt x="1875" y="2837"/>
                  </a:lnTo>
                  <a:lnTo>
                    <a:pt x="1951" y="2711"/>
                  </a:lnTo>
                  <a:lnTo>
                    <a:pt x="1976" y="2584"/>
                  </a:lnTo>
                  <a:lnTo>
                    <a:pt x="2001" y="2432"/>
                  </a:lnTo>
                  <a:lnTo>
                    <a:pt x="1976" y="2229"/>
                  </a:lnTo>
                  <a:lnTo>
                    <a:pt x="1900" y="2052"/>
                  </a:lnTo>
                  <a:lnTo>
                    <a:pt x="1824" y="1900"/>
                  </a:lnTo>
                  <a:lnTo>
                    <a:pt x="1697" y="1773"/>
                  </a:lnTo>
                  <a:lnTo>
                    <a:pt x="1545" y="1647"/>
                  </a:lnTo>
                  <a:lnTo>
                    <a:pt x="1393" y="1571"/>
                  </a:lnTo>
                  <a:lnTo>
                    <a:pt x="1191" y="1520"/>
                  </a:lnTo>
                  <a:lnTo>
                    <a:pt x="988" y="1495"/>
                  </a:lnTo>
                  <a:lnTo>
                    <a:pt x="862" y="1469"/>
                  </a:lnTo>
                  <a:lnTo>
                    <a:pt x="735" y="1393"/>
                  </a:lnTo>
                  <a:lnTo>
                    <a:pt x="659" y="1317"/>
                  </a:lnTo>
                  <a:lnTo>
                    <a:pt x="634" y="1191"/>
                  </a:lnTo>
                  <a:lnTo>
                    <a:pt x="659" y="1064"/>
                  </a:lnTo>
                  <a:lnTo>
                    <a:pt x="735" y="963"/>
                  </a:lnTo>
                  <a:lnTo>
                    <a:pt x="862" y="912"/>
                  </a:lnTo>
                  <a:lnTo>
                    <a:pt x="988" y="887"/>
                  </a:lnTo>
                  <a:lnTo>
                    <a:pt x="1140" y="912"/>
                  </a:lnTo>
                  <a:lnTo>
                    <a:pt x="1267" y="963"/>
                  </a:lnTo>
                  <a:lnTo>
                    <a:pt x="1343" y="1064"/>
                  </a:lnTo>
                  <a:lnTo>
                    <a:pt x="1368" y="1191"/>
                  </a:lnTo>
                  <a:lnTo>
                    <a:pt x="1393" y="1317"/>
                  </a:lnTo>
                  <a:lnTo>
                    <a:pt x="1469" y="1393"/>
                  </a:lnTo>
                  <a:lnTo>
                    <a:pt x="1571" y="1469"/>
                  </a:lnTo>
                  <a:lnTo>
                    <a:pt x="1672" y="1495"/>
                  </a:lnTo>
                  <a:lnTo>
                    <a:pt x="1799" y="1469"/>
                  </a:lnTo>
                  <a:lnTo>
                    <a:pt x="1900" y="1393"/>
                  </a:lnTo>
                  <a:lnTo>
                    <a:pt x="1976" y="1317"/>
                  </a:lnTo>
                  <a:lnTo>
                    <a:pt x="2001" y="1191"/>
                  </a:lnTo>
                  <a:lnTo>
                    <a:pt x="1976" y="1039"/>
                  </a:lnTo>
                  <a:lnTo>
                    <a:pt x="1951" y="887"/>
                  </a:lnTo>
                  <a:lnTo>
                    <a:pt x="1875" y="760"/>
                  </a:lnTo>
                  <a:lnTo>
                    <a:pt x="1799" y="633"/>
                  </a:lnTo>
                  <a:lnTo>
                    <a:pt x="1697" y="532"/>
                  </a:lnTo>
                  <a:lnTo>
                    <a:pt x="1571" y="431"/>
                  </a:lnTo>
                  <a:lnTo>
                    <a:pt x="1444" y="355"/>
                  </a:lnTo>
                  <a:lnTo>
                    <a:pt x="1317" y="304"/>
                  </a:lnTo>
                  <a:lnTo>
                    <a:pt x="1292" y="178"/>
                  </a:lnTo>
                  <a:lnTo>
                    <a:pt x="1216" y="102"/>
                  </a:lnTo>
                  <a:lnTo>
                    <a:pt x="1115" y="26"/>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11b03fb0cc1_0_25"/>
            <p:cNvSpPr/>
            <p:nvPr/>
          </p:nvSpPr>
          <p:spPr>
            <a:xfrm>
              <a:off x="3986975" y="3379600"/>
              <a:ext cx="395825" cy="333750"/>
            </a:xfrm>
            <a:custGeom>
              <a:rect b="b" l="l" r="r" t="t"/>
              <a:pathLst>
                <a:path extrusionOk="0" h="13350" w="15833">
                  <a:moveTo>
                    <a:pt x="2584" y="609"/>
                  </a:moveTo>
                  <a:lnTo>
                    <a:pt x="2787" y="634"/>
                  </a:lnTo>
                  <a:lnTo>
                    <a:pt x="2990" y="659"/>
                  </a:lnTo>
                  <a:lnTo>
                    <a:pt x="3192" y="710"/>
                  </a:lnTo>
                  <a:lnTo>
                    <a:pt x="3370" y="761"/>
                  </a:lnTo>
                  <a:lnTo>
                    <a:pt x="3547" y="862"/>
                  </a:lnTo>
                  <a:lnTo>
                    <a:pt x="3699" y="963"/>
                  </a:lnTo>
                  <a:lnTo>
                    <a:pt x="3851" y="1065"/>
                  </a:lnTo>
                  <a:lnTo>
                    <a:pt x="4003" y="1191"/>
                  </a:lnTo>
                  <a:lnTo>
                    <a:pt x="4130" y="1343"/>
                  </a:lnTo>
                  <a:lnTo>
                    <a:pt x="4231" y="1495"/>
                  </a:lnTo>
                  <a:lnTo>
                    <a:pt x="4332" y="1647"/>
                  </a:lnTo>
                  <a:lnTo>
                    <a:pt x="4408" y="1824"/>
                  </a:lnTo>
                  <a:lnTo>
                    <a:pt x="4484" y="2002"/>
                  </a:lnTo>
                  <a:lnTo>
                    <a:pt x="4535" y="2204"/>
                  </a:lnTo>
                  <a:lnTo>
                    <a:pt x="4560" y="2382"/>
                  </a:lnTo>
                  <a:lnTo>
                    <a:pt x="4586" y="2584"/>
                  </a:lnTo>
                  <a:lnTo>
                    <a:pt x="4560" y="2838"/>
                  </a:lnTo>
                  <a:lnTo>
                    <a:pt x="4510" y="3091"/>
                  </a:lnTo>
                  <a:lnTo>
                    <a:pt x="4434" y="3319"/>
                  </a:lnTo>
                  <a:lnTo>
                    <a:pt x="4332" y="3547"/>
                  </a:lnTo>
                  <a:lnTo>
                    <a:pt x="4307" y="3572"/>
                  </a:lnTo>
                  <a:lnTo>
                    <a:pt x="4180" y="3775"/>
                  </a:lnTo>
                  <a:lnTo>
                    <a:pt x="4003" y="3978"/>
                  </a:lnTo>
                  <a:lnTo>
                    <a:pt x="3826" y="4155"/>
                  </a:lnTo>
                  <a:lnTo>
                    <a:pt x="3598" y="4307"/>
                  </a:lnTo>
                  <a:lnTo>
                    <a:pt x="3370" y="4408"/>
                  </a:lnTo>
                  <a:lnTo>
                    <a:pt x="3116" y="4509"/>
                  </a:lnTo>
                  <a:lnTo>
                    <a:pt x="2863" y="4560"/>
                  </a:lnTo>
                  <a:lnTo>
                    <a:pt x="2584" y="4585"/>
                  </a:lnTo>
                  <a:lnTo>
                    <a:pt x="2382" y="4560"/>
                  </a:lnTo>
                  <a:lnTo>
                    <a:pt x="2205" y="4535"/>
                  </a:lnTo>
                  <a:lnTo>
                    <a:pt x="2002" y="4484"/>
                  </a:lnTo>
                  <a:lnTo>
                    <a:pt x="1825" y="4408"/>
                  </a:lnTo>
                  <a:lnTo>
                    <a:pt x="1647" y="4332"/>
                  </a:lnTo>
                  <a:lnTo>
                    <a:pt x="1495" y="4231"/>
                  </a:lnTo>
                  <a:lnTo>
                    <a:pt x="1343" y="4129"/>
                  </a:lnTo>
                  <a:lnTo>
                    <a:pt x="1191" y="4003"/>
                  </a:lnTo>
                  <a:lnTo>
                    <a:pt x="1065" y="3851"/>
                  </a:lnTo>
                  <a:lnTo>
                    <a:pt x="963" y="3699"/>
                  </a:lnTo>
                  <a:lnTo>
                    <a:pt x="862" y="3547"/>
                  </a:lnTo>
                  <a:lnTo>
                    <a:pt x="761" y="3370"/>
                  </a:lnTo>
                  <a:lnTo>
                    <a:pt x="710" y="3192"/>
                  </a:lnTo>
                  <a:lnTo>
                    <a:pt x="659" y="2990"/>
                  </a:lnTo>
                  <a:lnTo>
                    <a:pt x="634" y="2787"/>
                  </a:lnTo>
                  <a:lnTo>
                    <a:pt x="609" y="2584"/>
                  </a:lnTo>
                  <a:lnTo>
                    <a:pt x="634" y="2382"/>
                  </a:lnTo>
                  <a:lnTo>
                    <a:pt x="659" y="2204"/>
                  </a:lnTo>
                  <a:lnTo>
                    <a:pt x="710" y="2002"/>
                  </a:lnTo>
                  <a:lnTo>
                    <a:pt x="761" y="1824"/>
                  </a:lnTo>
                  <a:lnTo>
                    <a:pt x="862" y="1647"/>
                  </a:lnTo>
                  <a:lnTo>
                    <a:pt x="963" y="1495"/>
                  </a:lnTo>
                  <a:lnTo>
                    <a:pt x="1065" y="1343"/>
                  </a:lnTo>
                  <a:lnTo>
                    <a:pt x="1191" y="1191"/>
                  </a:lnTo>
                  <a:lnTo>
                    <a:pt x="1343" y="1065"/>
                  </a:lnTo>
                  <a:lnTo>
                    <a:pt x="1495" y="963"/>
                  </a:lnTo>
                  <a:lnTo>
                    <a:pt x="1647" y="862"/>
                  </a:lnTo>
                  <a:lnTo>
                    <a:pt x="1825" y="761"/>
                  </a:lnTo>
                  <a:lnTo>
                    <a:pt x="2002" y="710"/>
                  </a:lnTo>
                  <a:lnTo>
                    <a:pt x="2205" y="659"/>
                  </a:lnTo>
                  <a:lnTo>
                    <a:pt x="2382" y="634"/>
                  </a:lnTo>
                  <a:lnTo>
                    <a:pt x="2584" y="609"/>
                  </a:lnTo>
                  <a:close/>
                  <a:moveTo>
                    <a:pt x="9854" y="5447"/>
                  </a:moveTo>
                  <a:lnTo>
                    <a:pt x="9652" y="6232"/>
                  </a:lnTo>
                  <a:lnTo>
                    <a:pt x="7625" y="6232"/>
                  </a:lnTo>
                  <a:lnTo>
                    <a:pt x="7499" y="6257"/>
                  </a:lnTo>
                  <a:lnTo>
                    <a:pt x="7397" y="6333"/>
                  </a:lnTo>
                  <a:lnTo>
                    <a:pt x="7347" y="6435"/>
                  </a:lnTo>
                  <a:lnTo>
                    <a:pt x="7321" y="6536"/>
                  </a:lnTo>
                  <a:lnTo>
                    <a:pt x="7347" y="6663"/>
                  </a:lnTo>
                  <a:lnTo>
                    <a:pt x="7397" y="6764"/>
                  </a:lnTo>
                  <a:lnTo>
                    <a:pt x="7499" y="6840"/>
                  </a:lnTo>
                  <a:lnTo>
                    <a:pt x="7625" y="6865"/>
                  </a:lnTo>
                  <a:lnTo>
                    <a:pt x="9525" y="6865"/>
                  </a:lnTo>
                  <a:lnTo>
                    <a:pt x="9348" y="7625"/>
                  </a:lnTo>
                  <a:lnTo>
                    <a:pt x="9221" y="7473"/>
                  </a:lnTo>
                  <a:lnTo>
                    <a:pt x="9044" y="7346"/>
                  </a:lnTo>
                  <a:lnTo>
                    <a:pt x="8866" y="7270"/>
                  </a:lnTo>
                  <a:lnTo>
                    <a:pt x="8664" y="7245"/>
                  </a:lnTo>
                  <a:lnTo>
                    <a:pt x="8436" y="7296"/>
                  </a:lnTo>
                  <a:lnTo>
                    <a:pt x="8233" y="7372"/>
                  </a:lnTo>
                  <a:lnTo>
                    <a:pt x="8081" y="7498"/>
                  </a:lnTo>
                  <a:lnTo>
                    <a:pt x="7954" y="7650"/>
                  </a:lnTo>
                  <a:lnTo>
                    <a:pt x="7296" y="7650"/>
                  </a:lnTo>
                  <a:lnTo>
                    <a:pt x="7169" y="7498"/>
                  </a:lnTo>
                  <a:lnTo>
                    <a:pt x="6992" y="7372"/>
                  </a:lnTo>
                  <a:lnTo>
                    <a:pt x="6815" y="7296"/>
                  </a:lnTo>
                  <a:lnTo>
                    <a:pt x="6587" y="7245"/>
                  </a:lnTo>
                  <a:lnTo>
                    <a:pt x="6409" y="7270"/>
                  </a:lnTo>
                  <a:lnTo>
                    <a:pt x="6004" y="5447"/>
                  </a:lnTo>
                  <a:close/>
                  <a:moveTo>
                    <a:pt x="6587" y="7878"/>
                  </a:moveTo>
                  <a:lnTo>
                    <a:pt x="6663" y="7904"/>
                  </a:lnTo>
                  <a:lnTo>
                    <a:pt x="6739" y="7929"/>
                  </a:lnTo>
                  <a:lnTo>
                    <a:pt x="6789" y="8005"/>
                  </a:lnTo>
                  <a:lnTo>
                    <a:pt x="6789" y="8081"/>
                  </a:lnTo>
                  <a:lnTo>
                    <a:pt x="6789" y="8157"/>
                  </a:lnTo>
                  <a:lnTo>
                    <a:pt x="6739" y="8233"/>
                  </a:lnTo>
                  <a:lnTo>
                    <a:pt x="6663" y="8284"/>
                  </a:lnTo>
                  <a:lnTo>
                    <a:pt x="6587" y="8309"/>
                  </a:lnTo>
                  <a:lnTo>
                    <a:pt x="6511" y="8284"/>
                  </a:lnTo>
                  <a:lnTo>
                    <a:pt x="6435" y="8233"/>
                  </a:lnTo>
                  <a:lnTo>
                    <a:pt x="6384" y="8157"/>
                  </a:lnTo>
                  <a:lnTo>
                    <a:pt x="6384" y="8081"/>
                  </a:lnTo>
                  <a:lnTo>
                    <a:pt x="6384" y="8005"/>
                  </a:lnTo>
                  <a:lnTo>
                    <a:pt x="6435" y="7929"/>
                  </a:lnTo>
                  <a:lnTo>
                    <a:pt x="6511" y="7904"/>
                  </a:lnTo>
                  <a:lnTo>
                    <a:pt x="6587" y="7878"/>
                  </a:lnTo>
                  <a:close/>
                  <a:moveTo>
                    <a:pt x="8664" y="7878"/>
                  </a:moveTo>
                  <a:lnTo>
                    <a:pt x="8740" y="7904"/>
                  </a:lnTo>
                  <a:lnTo>
                    <a:pt x="8816" y="7929"/>
                  </a:lnTo>
                  <a:lnTo>
                    <a:pt x="8841" y="8005"/>
                  </a:lnTo>
                  <a:lnTo>
                    <a:pt x="8866" y="8081"/>
                  </a:lnTo>
                  <a:lnTo>
                    <a:pt x="8841" y="8157"/>
                  </a:lnTo>
                  <a:lnTo>
                    <a:pt x="8816" y="8233"/>
                  </a:lnTo>
                  <a:lnTo>
                    <a:pt x="8740" y="8284"/>
                  </a:lnTo>
                  <a:lnTo>
                    <a:pt x="8664" y="8309"/>
                  </a:lnTo>
                  <a:lnTo>
                    <a:pt x="8562" y="8284"/>
                  </a:lnTo>
                  <a:lnTo>
                    <a:pt x="8512" y="8233"/>
                  </a:lnTo>
                  <a:lnTo>
                    <a:pt x="8461" y="8157"/>
                  </a:lnTo>
                  <a:lnTo>
                    <a:pt x="8436" y="8081"/>
                  </a:lnTo>
                  <a:lnTo>
                    <a:pt x="8461" y="8005"/>
                  </a:lnTo>
                  <a:lnTo>
                    <a:pt x="8512" y="7929"/>
                  </a:lnTo>
                  <a:lnTo>
                    <a:pt x="8562" y="7904"/>
                  </a:lnTo>
                  <a:lnTo>
                    <a:pt x="8664" y="7878"/>
                  </a:lnTo>
                  <a:close/>
                  <a:moveTo>
                    <a:pt x="10943" y="3015"/>
                  </a:moveTo>
                  <a:lnTo>
                    <a:pt x="10943" y="9550"/>
                  </a:lnTo>
                  <a:lnTo>
                    <a:pt x="10817" y="9829"/>
                  </a:lnTo>
                  <a:lnTo>
                    <a:pt x="10715" y="10133"/>
                  </a:lnTo>
                  <a:lnTo>
                    <a:pt x="4890" y="10133"/>
                  </a:lnTo>
                  <a:lnTo>
                    <a:pt x="4890" y="4839"/>
                  </a:lnTo>
                  <a:lnTo>
                    <a:pt x="5244" y="4839"/>
                  </a:lnTo>
                  <a:lnTo>
                    <a:pt x="5877" y="7676"/>
                  </a:lnTo>
                  <a:lnTo>
                    <a:pt x="5776" y="7878"/>
                  </a:lnTo>
                  <a:lnTo>
                    <a:pt x="5776" y="7980"/>
                  </a:lnTo>
                  <a:lnTo>
                    <a:pt x="5751" y="8081"/>
                  </a:lnTo>
                  <a:lnTo>
                    <a:pt x="5776" y="8258"/>
                  </a:lnTo>
                  <a:lnTo>
                    <a:pt x="5827" y="8410"/>
                  </a:lnTo>
                  <a:lnTo>
                    <a:pt x="5903" y="8562"/>
                  </a:lnTo>
                  <a:lnTo>
                    <a:pt x="6004" y="8664"/>
                  </a:lnTo>
                  <a:lnTo>
                    <a:pt x="6131" y="8765"/>
                  </a:lnTo>
                  <a:lnTo>
                    <a:pt x="6257" y="8841"/>
                  </a:lnTo>
                  <a:lnTo>
                    <a:pt x="6409" y="8892"/>
                  </a:lnTo>
                  <a:lnTo>
                    <a:pt x="6587" y="8917"/>
                  </a:lnTo>
                  <a:lnTo>
                    <a:pt x="6739" y="8917"/>
                  </a:lnTo>
                  <a:lnTo>
                    <a:pt x="6865" y="8866"/>
                  </a:lnTo>
                  <a:lnTo>
                    <a:pt x="6992" y="8816"/>
                  </a:lnTo>
                  <a:lnTo>
                    <a:pt x="7119" y="8740"/>
                  </a:lnTo>
                  <a:lnTo>
                    <a:pt x="7220" y="8638"/>
                  </a:lnTo>
                  <a:lnTo>
                    <a:pt x="7296" y="8537"/>
                  </a:lnTo>
                  <a:lnTo>
                    <a:pt x="7347" y="8410"/>
                  </a:lnTo>
                  <a:lnTo>
                    <a:pt x="7397" y="8284"/>
                  </a:lnTo>
                  <a:lnTo>
                    <a:pt x="7853" y="8284"/>
                  </a:lnTo>
                  <a:lnTo>
                    <a:pt x="7878" y="8410"/>
                  </a:lnTo>
                  <a:lnTo>
                    <a:pt x="7954" y="8537"/>
                  </a:lnTo>
                  <a:lnTo>
                    <a:pt x="8030" y="8638"/>
                  </a:lnTo>
                  <a:lnTo>
                    <a:pt x="8132" y="8740"/>
                  </a:lnTo>
                  <a:lnTo>
                    <a:pt x="8258" y="8816"/>
                  </a:lnTo>
                  <a:lnTo>
                    <a:pt x="8385" y="8866"/>
                  </a:lnTo>
                  <a:lnTo>
                    <a:pt x="8512" y="8917"/>
                  </a:lnTo>
                  <a:lnTo>
                    <a:pt x="8790" y="8917"/>
                  </a:lnTo>
                  <a:lnTo>
                    <a:pt x="8942" y="8866"/>
                  </a:lnTo>
                  <a:lnTo>
                    <a:pt x="9069" y="8816"/>
                  </a:lnTo>
                  <a:lnTo>
                    <a:pt x="9170" y="8740"/>
                  </a:lnTo>
                  <a:lnTo>
                    <a:pt x="9272" y="8638"/>
                  </a:lnTo>
                  <a:lnTo>
                    <a:pt x="9348" y="8537"/>
                  </a:lnTo>
                  <a:lnTo>
                    <a:pt x="9424" y="8410"/>
                  </a:lnTo>
                  <a:lnTo>
                    <a:pt x="9474" y="8284"/>
                  </a:lnTo>
                  <a:lnTo>
                    <a:pt x="9576" y="8284"/>
                  </a:lnTo>
                  <a:lnTo>
                    <a:pt x="9677" y="8258"/>
                  </a:lnTo>
                  <a:lnTo>
                    <a:pt x="9778" y="8208"/>
                  </a:lnTo>
                  <a:lnTo>
                    <a:pt x="9854" y="8132"/>
                  </a:lnTo>
                  <a:lnTo>
                    <a:pt x="9880" y="8030"/>
                  </a:lnTo>
                  <a:lnTo>
                    <a:pt x="10538" y="5193"/>
                  </a:lnTo>
                  <a:lnTo>
                    <a:pt x="10538" y="5117"/>
                  </a:lnTo>
                  <a:lnTo>
                    <a:pt x="10538" y="5067"/>
                  </a:lnTo>
                  <a:lnTo>
                    <a:pt x="10513" y="4991"/>
                  </a:lnTo>
                  <a:lnTo>
                    <a:pt x="10462" y="4940"/>
                  </a:lnTo>
                  <a:lnTo>
                    <a:pt x="10437" y="4889"/>
                  </a:lnTo>
                  <a:lnTo>
                    <a:pt x="10361" y="4839"/>
                  </a:lnTo>
                  <a:lnTo>
                    <a:pt x="10310" y="4839"/>
                  </a:lnTo>
                  <a:lnTo>
                    <a:pt x="10234" y="4813"/>
                  </a:lnTo>
                  <a:lnTo>
                    <a:pt x="5877" y="4813"/>
                  </a:lnTo>
                  <a:lnTo>
                    <a:pt x="5801" y="4459"/>
                  </a:lnTo>
                  <a:lnTo>
                    <a:pt x="5751" y="4357"/>
                  </a:lnTo>
                  <a:lnTo>
                    <a:pt x="5700" y="4281"/>
                  </a:lnTo>
                  <a:lnTo>
                    <a:pt x="5599" y="4231"/>
                  </a:lnTo>
                  <a:lnTo>
                    <a:pt x="5497" y="4205"/>
                  </a:lnTo>
                  <a:lnTo>
                    <a:pt x="4890" y="4205"/>
                  </a:lnTo>
                  <a:lnTo>
                    <a:pt x="4890" y="3800"/>
                  </a:lnTo>
                  <a:lnTo>
                    <a:pt x="4991" y="3598"/>
                  </a:lnTo>
                  <a:lnTo>
                    <a:pt x="5067" y="3420"/>
                  </a:lnTo>
                  <a:lnTo>
                    <a:pt x="5117" y="3218"/>
                  </a:lnTo>
                  <a:lnTo>
                    <a:pt x="5168" y="3015"/>
                  </a:lnTo>
                  <a:close/>
                  <a:moveTo>
                    <a:pt x="13426" y="8790"/>
                  </a:moveTo>
                  <a:lnTo>
                    <a:pt x="13628" y="8816"/>
                  </a:lnTo>
                  <a:lnTo>
                    <a:pt x="13831" y="8866"/>
                  </a:lnTo>
                  <a:lnTo>
                    <a:pt x="14008" y="8942"/>
                  </a:lnTo>
                  <a:lnTo>
                    <a:pt x="14186" y="9018"/>
                  </a:lnTo>
                  <a:lnTo>
                    <a:pt x="14338" y="9120"/>
                  </a:lnTo>
                  <a:lnTo>
                    <a:pt x="14490" y="9221"/>
                  </a:lnTo>
                  <a:lnTo>
                    <a:pt x="14642" y="9348"/>
                  </a:lnTo>
                  <a:lnTo>
                    <a:pt x="14768" y="9499"/>
                  </a:lnTo>
                  <a:lnTo>
                    <a:pt x="14870" y="9651"/>
                  </a:lnTo>
                  <a:lnTo>
                    <a:pt x="14971" y="9803"/>
                  </a:lnTo>
                  <a:lnTo>
                    <a:pt x="15047" y="9981"/>
                  </a:lnTo>
                  <a:lnTo>
                    <a:pt x="15123" y="10158"/>
                  </a:lnTo>
                  <a:lnTo>
                    <a:pt x="15174" y="10361"/>
                  </a:lnTo>
                  <a:lnTo>
                    <a:pt x="15199" y="10563"/>
                  </a:lnTo>
                  <a:lnTo>
                    <a:pt x="15224" y="10766"/>
                  </a:lnTo>
                  <a:lnTo>
                    <a:pt x="15199" y="10969"/>
                  </a:lnTo>
                  <a:lnTo>
                    <a:pt x="15174" y="11146"/>
                  </a:lnTo>
                  <a:lnTo>
                    <a:pt x="15123" y="11349"/>
                  </a:lnTo>
                  <a:lnTo>
                    <a:pt x="15047" y="11526"/>
                  </a:lnTo>
                  <a:lnTo>
                    <a:pt x="14971" y="11703"/>
                  </a:lnTo>
                  <a:lnTo>
                    <a:pt x="14870" y="11855"/>
                  </a:lnTo>
                  <a:lnTo>
                    <a:pt x="14768" y="12007"/>
                  </a:lnTo>
                  <a:lnTo>
                    <a:pt x="14642" y="12159"/>
                  </a:lnTo>
                  <a:lnTo>
                    <a:pt x="14490" y="12286"/>
                  </a:lnTo>
                  <a:lnTo>
                    <a:pt x="14338" y="12387"/>
                  </a:lnTo>
                  <a:lnTo>
                    <a:pt x="14186" y="12488"/>
                  </a:lnTo>
                  <a:lnTo>
                    <a:pt x="14008" y="12590"/>
                  </a:lnTo>
                  <a:lnTo>
                    <a:pt x="13831" y="12640"/>
                  </a:lnTo>
                  <a:lnTo>
                    <a:pt x="13628" y="12691"/>
                  </a:lnTo>
                  <a:lnTo>
                    <a:pt x="13426" y="12716"/>
                  </a:lnTo>
                  <a:lnTo>
                    <a:pt x="13223" y="12742"/>
                  </a:lnTo>
                  <a:lnTo>
                    <a:pt x="13046" y="12716"/>
                  </a:lnTo>
                  <a:lnTo>
                    <a:pt x="12843" y="12691"/>
                  </a:lnTo>
                  <a:lnTo>
                    <a:pt x="12641" y="12640"/>
                  </a:lnTo>
                  <a:lnTo>
                    <a:pt x="12463" y="12590"/>
                  </a:lnTo>
                  <a:lnTo>
                    <a:pt x="12286" y="12488"/>
                  </a:lnTo>
                  <a:lnTo>
                    <a:pt x="12134" y="12387"/>
                  </a:lnTo>
                  <a:lnTo>
                    <a:pt x="11982" y="12286"/>
                  </a:lnTo>
                  <a:lnTo>
                    <a:pt x="11830" y="12159"/>
                  </a:lnTo>
                  <a:lnTo>
                    <a:pt x="11703" y="12007"/>
                  </a:lnTo>
                  <a:lnTo>
                    <a:pt x="11602" y="11855"/>
                  </a:lnTo>
                  <a:lnTo>
                    <a:pt x="11501" y="11703"/>
                  </a:lnTo>
                  <a:lnTo>
                    <a:pt x="11399" y="11526"/>
                  </a:lnTo>
                  <a:lnTo>
                    <a:pt x="11349" y="11349"/>
                  </a:lnTo>
                  <a:lnTo>
                    <a:pt x="11298" y="11146"/>
                  </a:lnTo>
                  <a:lnTo>
                    <a:pt x="11273" y="10969"/>
                  </a:lnTo>
                  <a:lnTo>
                    <a:pt x="11247" y="10766"/>
                  </a:lnTo>
                  <a:lnTo>
                    <a:pt x="11273" y="10563"/>
                  </a:lnTo>
                  <a:lnTo>
                    <a:pt x="11298" y="10361"/>
                  </a:lnTo>
                  <a:lnTo>
                    <a:pt x="11349" y="10158"/>
                  </a:lnTo>
                  <a:lnTo>
                    <a:pt x="11399" y="9981"/>
                  </a:lnTo>
                  <a:lnTo>
                    <a:pt x="11501" y="9803"/>
                  </a:lnTo>
                  <a:lnTo>
                    <a:pt x="11602" y="9651"/>
                  </a:lnTo>
                  <a:lnTo>
                    <a:pt x="11703" y="9499"/>
                  </a:lnTo>
                  <a:lnTo>
                    <a:pt x="11830" y="9348"/>
                  </a:lnTo>
                  <a:lnTo>
                    <a:pt x="11982" y="9221"/>
                  </a:lnTo>
                  <a:lnTo>
                    <a:pt x="12134" y="9120"/>
                  </a:lnTo>
                  <a:lnTo>
                    <a:pt x="12286" y="9018"/>
                  </a:lnTo>
                  <a:lnTo>
                    <a:pt x="12463" y="8942"/>
                  </a:lnTo>
                  <a:lnTo>
                    <a:pt x="12641" y="8866"/>
                  </a:lnTo>
                  <a:lnTo>
                    <a:pt x="12843" y="8816"/>
                  </a:lnTo>
                  <a:lnTo>
                    <a:pt x="13046" y="8790"/>
                  </a:lnTo>
                  <a:close/>
                  <a:moveTo>
                    <a:pt x="2331" y="1"/>
                  </a:moveTo>
                  <a:lnTo>
                    <a:pt x="2078" y="51"/>
                  </a:lnTo>
                  <a:lnTo>
                    <a:pt x="1825" y="102"/>
                  </a:lnTo>
                  <a:lnTo>
                    <a:pt x="1571" y="203"/>
                  </a:lnTo>
                  <a:lnTo>
                    <a:pt x="1369" y="305"/>
                  </a:lnTo>
                  <a:lnTo>
                    <a:pt x="1141" y="431"/>
                  </a:lnTo>
                  <a:lnTo>
                    <a:pt x="938" y="583"/>
                  </a:lnTo>
                  <a:lnTo>
                    <a:pt x="761" y="761"/>
                  </a:lnTo>
                  <a:lnTo>
                    <a:pt x="583" y="938"/>
                  </a:lnTo>
                  <a:lnTo>
                    <a:pt x="431" y="1141"/>
                  </a:lnTo>
                  <a:lnTo>
                    <a:pt x="305" y="1369"/>
                  </a:lnTo>
                  <a:lnTo>
                    <a:pt x="203" y="1571"/>
                  </a:lnTo>
                  <a:lnTo>
                    <a:pt x="102" y="1824"/>
                  </a:lnTo>
                  <a:lnTo>
                    <a:pt x="51" y="2078"/>
                  </a:lnTo>
                  <a:lnTo>
                    <a:pt x="1" y="2331"/>
                  </a:lnTo>
                  <a:lnTo>
                    <a:pt x="1" y="2584"/>
                  </a:lnTo>
                  <a:lnTo>
                    <a:pt x="1" y="2863"/>
                  </a:lnTo>
                  <a:lnTo>
                    <a:pt x="51" y="3116"/>
                  </a:lnTo>
                  <a:lnTo>
                    <a:pt x="102" y="3370"/>
                  </a:lnTo>
                  <a:lnTo>
                    <a:pt x="203" y="3598"/>
                  </a:lnTo>
                  <a:lnTo>
                    <a:pt x="305" y="3826"/>
                  </a:lnTo>
                  <a:lnTo>
                    <a:pt x="431" y="4054"/>
                  </a:lnTo>
                  <a:lnTo>
                    <a:pt x="583" y="4256"/>
                  </a:lnTo>
                  <a:lnTo>
                    <a:pt x="761" y="4433"/>
                  </a:lnTo>
                  <a:lnTo>
                    <a:pt x="938" y="4611"/>
                  </a:lnTo>
                  <a:lnTo>
                    <a:pt x="1141" y="4737"/>
                  </a:lnTo>
                  <a:lnTo>
                    <a:pt x="1369" y="4889"/>
                  </a:lnTo>
                  <a:lnTo>
                    <a:pt x="1571" y="4991"/>
                  </a:lnTo>
                  <a:lnTo>
                    <a:pt x="1825" y="5067"/>
                  </a:lnTo>
                  <a:lnTo>
                    <a:pt x="2078" y="5143"/>
                  </a:lnTo>
                  <a:lnTo>
                    <a:pt x="2331" y="5168"/>
                  </a:lnTo>
                  <a:lnTo>
                    <a:pt x="2584" y="5193"/>
                  </a:lnTo>
                  <a:lnTo>
                    <a:pt x="2838" y="5193"/>
                  </a:lnTo>
                  <a:lnTo>
                    <a:pt x="3066" y="5143"/>
                  </a:lnTo>
                  <a:lnTo>
                    <a:pt x="3294" y="5092"/>
                  </a:lnTo>
                  <a:lnTo>
                    <a:pt x="3496" y="5016"/>
                  </a:lnTo>
                  <a:lnTo>
                    <a:pt x="3724" y="4940"/>
                  </a:lnTo>
                  <a:lnTo>
                    <a:pt x="3927" y="4839"/>
                  </a:lnTo>
                  <a:lnTo>
                    <a:pt x="4104" y="4712"/>
                  </a:lnTo>
                  <a:lnTo>
                    <a:pt x="4282" y="4560"/>
                  </a:lnTo>
                  <a:lnTo>
                    <a:pt x="4282" y="11399"/>
                  </a:lnTo>
                  <a:lnTo>
                    <a:pt x="4307" y="11602"/>
                  </a:lnTo>
                  <a:lnTo>
                    <a:pt x="4358" y="11779"/>
                  </a:lnTo>
                  <a:lnTo>
                    <a:pt x="4434" y="11931"/>
                  </a:lnTo>
                  <a:lnTo>
                    <a:pt x="4560" y="12083"/>
                  </a:lnTo>
                  <a:lnTo>
                    <a:pt x="4712" y="12210"/>
                  </a:lnTo>
                  <a:lnTo>
                    <a:pt x="4864" y="12286"/>
                  </a:lnTo>
                  <a:lnTo>
                    <a:pt x="5042" y="12336"/>
                  </a:lnTo>
                  <a:lnTo>
                    <a:pt x="5244" y="12362"/>
                  </a:lnTo>
                  <a:lnTo>
                    <a:pt x="9829" y="12362"/>
                  </a:lnTo>
                  <a:lnTo>
                    <a:pt x="9956" y="12336"/>
                  </a:lnTo>
                  <a:lnTo>
                    <a:pt x="10057" y="12286"/>
                  </a:lnTo>
                  <a:lnTo>
                    <a:pt x="10108" y="12184"/>
                  </a:lnTo>
                  <a:lnTo>
                    <a:pt x="10133" y="12058"/>
                  </a:lnTo>
                  <a:lnTo>
                    <a:pt x="10108" y="11931"/>
                  </a:lnTo>
                  <a:lnTo>
                    <a:pt x="10057" y="11830"/>
                  </a:lnTo>
                  <a:lnTo>
                    <a:pt x="9956" y="11779"/>
                  </a:lnTo>
                  <a:lnTo>
                    <a:pt x="9829" y="11754"/>
                  </a:lnTo>
                  <a:lnTo>
                    <a:pt x="5244" y="11754"/>
                  </a:lnTo>
                  <a:lnTo>
                    <a:pt x="5117" y="11729"/>
                  </a:lnTo>
                  <a:lnTo>
                    <a:pt x="4991" y="11653"/>
                  </a:lnTo>
                  <a:lnTo>
                    <a:pt x="4915" y="11526"/>
                  </a:lnTo>
                  <a:lnTo>
                    <a:pt x="4890" y="11399"/>
                  </a:lnTo>
                  <a:lnTo>
                    <a:pt x="4890" y="10741"/>
                  </a:lnTo>
                  <a:lnTo>
                    <a:pt x="10639" y="10741"/>
                  </a:lnTo>
                  <a:lnTo>
                    <a:pt x="10639" y="10766"/>
                  </a:lnTo>
                  <a:lnTo>
                    <a:pt x="10639" y="11019"/>
                  </a:lnTo>
                  <a:lnTo>
                    <a:pt x="10690" y="11273"/>
                  </a:lnTo>
                  <a:lnTo>
                    <a:pt x="10766" y="11526"/>
                  </a:lnTo>
                  <a:lnTo>
                    <a:pt x="10842" y="11779"/>
                  </a:lnTo>
                  <a:lnTo>
                    <a:pt x="10943" y="12007"/>
                  </a:lnTo>
                  <a:lnTo>
                    <a:pt x="11070" y="12210"/>
                  </a:lnTo>
                  <a:lnTo>
                    <a:pt x="11222" y="12412"/>
                  </a:lnTo>
                  <a:lnTo>
                    <a:pt x="11399" y="12590"/>
                  </a:lnTo>
                  <a:lnTo>
                    <a:pt x="11577" y="12767"/>
                  </a:lnTo>
                  <a:lnTo>
                    <a:pt x="11779" y="12919"/>
                  </a:lnTo>
                  <a:lnTo>
                    <a:pt x="12007" y="13046"/>
                  </a:lnTo>
                  <a:lnTo>
                    <a:pt x="12235" y="13147"/>
                  </a:lnTo>
                  <a:lnTo>
                    <a:pt x="12463" y="13248"/>
                  </a:lnTo>
                  <a:lnTo>
                    <a:pt x="12717" y="13299"/>
                  </a:lnTo>
                  <a:lnTo>
                    <a:pt x="12970" y="13350"/>
                  </a:lnTo>
                  <a:lnTo>
                    <a:pt x="13502" y="13350"/>
                  </a:lnTo>
                  <a:lnTo>
                    <a:pt x="13755" y="13299"/>
                  </a:lnTo>
                  <a:lnTo>
                    <a:pt x="14008" y="13248"/>
                  </a:lnTo>
                  <a:lnTo>
                    <a:pt x="14236" y="13147"/>
                  </a:lnTo>
                  <a:lnTo>
                    <a:pt x="14464" y="13046"/>
                  </a:lnTo>
                  <a:lnTo>
                    <a:pt x="14692" y="12919"/>
                  </a:lnTo>
                  <a:lnTo>
                    <a:pt x="14895" y="12767"/>
                  </a:lnTo>
                  <a:lnTo>
                    <a:pt x="15072" y="12590"/>
                  </a:lnTo>
                  <a:lnTo>
                    <a:pt x="15250" y="12412"/>
                  </a:lnTo>
                  <a:lnTo>
                    <a:pt x="15402" y="12210"/>
                  </a:lnTo>
                  <a:lnTo>
                    <a:pt x="15528" y="12007"/>
                  </a:lnTo>
                  <a:lnTo>
                    <a:pt x="15630" y="11779"/>
                  </a:lnTo>
                  <a:lnTo>
                    <a:pt x="15706" y="11526"/>
                  </a:lnTo>
                  <a:lnTo>
                    <a:pt x="15782" y="11273"/>
                  </a:lnTo>
                  <a:lnTo>
                    <a:pt x="15832" y="11019"/>
                  </a:lnTo>
                  <a:lnTo>
                    <a:pt x="15832" y="10766"/>
                  </a:lnTo>
                  <a:lnTo>
                    <a:pt x="15832" y="10487"/>
                  </a:lnTo>
                  <a:lnTo>
                    <a:pt x="15782" y="10234"/>
                  </a:lnTo>
                  <a:lnTo>
                    <a:pt x="15706" y="9981"/>
                  </a:lnTo>
                  <a:lnTo>
                    <a:pt x="15630" y="9753"/>
                  </a:lnTo>
                  <a:lnTo>
                    <a:pt x="15528" y="9525"/>
                  </a:lnTo>
                  <a:lnTo>
                    <a:pt x="15402" y="9297"/>
                  </a:lnTo>
                  <a:lnTo>
                    <a:pt x="15250" y="9094"/>
                  </a:lnTo>
                  <a:lnTo>
                    <a:pt x="15072" y="8917"/>
                  </a:lnTo>
                  <a:lnTo>
                    <a:pt x="14895" y="8765"/>
                  </a:lnTo>
                  <a:lnTo>
                    <a:pt x="14692" y="8613"/>
                  </a:lnTo>
                  <a:lnTo>
                    <a:pt x="14464" y="8461"/>
                  </a:lnTo>
                  <a:lnTo>
                    <a:pt x="14236" y="8360"/>
                  </a:lnTo>
                  <a:lnTo>
                    <a:pt x="14008" y="8284"/>
                  </a:lnTo>
                  <a:lnTo>
                    <a:pt x="13755" y="8208"/>
                  </a:lnTo>
                  <a:lnTo>
                    <a:pt x="13502" y="8182"/>
                  </a:lnTo>
                  <a:lnTo>
                    <a:pt x="13223" y="8157"/>
                  </a:lnTo>
                  <a:lnTo>
                    <a:pt x="12995" y="8182"/>
                  </a:lnTo>
                  <a:lnTo>
                    <a:pt x="12767" y="8208"/>
                  </a:lnTo>
                  <a:lnTo>
                    <a:pt x="12539" y="8258"/>
                  </a:lnTo>
                  <a:lnTo>
                    <a:pt x="12311" y="8334"/>
                  </a:lnTo>
                  <a:lnTo>
                    <a:pt x="12109" y="8410"/>
                  </a:lnTo>
                  <a:lnTo>
                    <a:pt x="11906" y="8512"/>
                  </a:lnTo>
                  <a:lnTo>
                    <a:pt x="11729" y="8638"/>
                  </a:lnTo>
                  <a:lnTo>
                    <a:pt x="11551" y="8790"/>
                  </a:lnTo>
                  <a:lnTo>
                    <a:pt x="11551" y="1951"/>
                  </a:lnTo>
                  <a:lnTo>
                    <a:pt x="11526" y="1748"/>
                  </a:lnTo>
                  <a:lnTo>
                    <a:pt x="11475" y="1571"/>
                  </a:lnTo>
                  <a:lnTo>
                    <a:pt x="11374" y="1419"/>
                  </a:lnTo>
                  <a:lnTo>
                    <a:pt x="11273" y="1267"/>
                  </a:lnTo>
                  <a:lnTo>
                    <a:pt x="11121" y="1141"/>
                  </a:lnTo>
                  <a:lnTo>
                    <a:pt x="10969" y="1065"/>
                  </a:lnTo>
                  <a:lnTo>
                    <a:pt x="10791" y="1014"/>
                  </a:lnTo>
                  <a:lnTo>
                    <a:pt x="10589" y="989"/>
                  </a:lnTo>
                  <a:lnTo>
                    <a:pt x="7372" y="989"/>
                  </a:lnTo>
                  <a:lnTo>
                    <a:pt x="7245" y="1014"/>
                  </a:lnTo>
                  <a:lnTo>
                    <a:pt x="7144" y="1065"/>
                  </a:lnTo>
                  <a:lnTo>
                    <a:pt x="7093" y="1166"/>
                  </a:lnTo>
                  <a:lnTo>
                    <a:pt x="7068" y="1293"/>
                  </a:lnTo>
                  <a:lnTo>
                    <a:pt x="7093" y="1419"/>
                  </a:lnTo>
                  <a:lnTo>
                    <a:pt x="7144" y="1520"/>
                  </a:lnTo>
                  <a:lnTo>
                    <a:pt x="7245" y="1571"/>
                  </a:lnTo>
                  <a:lnTo>
                    <a:pt x="7372" y="1596"/>
                  </a:lnTo>
                  <a:lnTo>
                    <a:pt x="10589" y="1596"/>
                  </a:lnTo>
                  <a:lnTo>
                    <a:pt x="10715" y="1622"/>
                  </a:lnTo>
                  <a:lnTo>
                    <a:pt x="10842" y="1698"/>
                  </a:lnTo>
                  <a:lnTo>
                    <a:pt x="10893" y="1824"/>
                  </a:lnTo>
                  <a:lnTo>
                    <a:pt x="10943" y="1951"/>
                  </a:lnTo>
                  <a:lnTo>
                    <a:pt x="10943" y="2382"/>
                  </a:lnTo>
                  <a:lnTo>
                    <a:pt x="5193" y="2382"/>
                  </a:lnTo>
                  <a:lnTo>
                    <a:pt x="5143" y="2128"/>
                  </a:lnTo>
                  <a:lnTo>
                    <a:pt x="5092" y="1900"/>
                  </a:lnTo>
                  <a:lnTo>
                    <a:pt x="5016" y="1672"/>
                  </a:lnTo>
                  <a:lnTo>
                    <a:pt x="4915" y="1445"/>
                  </a:lnTo>
                  <a:lnTo>
                    <a:pt x="4814" y="1242"/>
                  </a:lnTo>
                  <a:lnTo>
                    <a:pt x="4687" y="1039"/>
                  </a:lnTo>
                  <a:lnTo>
                    <a:pt x="4535" y="862"/>
                  </a:lnTo>
                  <a:lnTo>
                    <a:pt x="4358" y="685"/>
                  </a:lnTo>
                  <a:lnTo>
                    <a:pt x="4180" y="533"/>
                  </a:lnTo>
                  <a:lnTo>
                    <a:pt x="3978" y="406"/>
                  </a:lnTo>
                  <a:lnTo>
                    <a:pt x="3775" y="279"/>
                  </a:lnTo>
                  <a:lnTo>
                    <a:pt x="3547" y="178"/>
                  </a:lnTo>
                  <a:lnTo>
                    <a:pt x="3319" y="102"/>
                  </a:lnTo>
                  <a:lnTo>
                    <a:pt x="3091" y="51"/>
                  </a:lnTo>
                  <a:lnTo>
                    <a:pt x="283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11b03fb0cc1_0_25"/>
            <p:cNvSpPr/>
            <p:nvPr/>
          </p:nvSpPr>
          <p:spPr>
            <a:xfrm>
              <a:off x="4026875" y="3399875"/>
              <a:ext cx="49425" cy="89950"/>
            </a:xfrm>
            <a:custGeom>
              <a:rect b="b" l="l" r="r" t="t"/>
              <a:pathLst>
                <a:path extrusionOk="0" h="3598" w="1977">
                  <a:moveTo>
                    <a:pt x="988" y="0"/>
                  </a:moveTo>
                  <a:lnTo>
                    <a:pt x="887" y="26"/>
                  </a:lnTo>
                  <a:lnTo>
                    <a:pt x="786" y="76"/>
                  </a:lnTo>
                  <a:lnTo>
                    <a:pt x="710" y="178"/>
                  </a:lnTo>
                  <a:lnTo>
                    <a:pt x="685" y="304"/>
                  </a:lnTo>
                  <a:lnTo>
                    <a:pt x="558" y="355"/>
                  </a:lnTo>
                  <a:lnTo>
                    <a:pt x="406" y="431"/>
                  </a:lnTo>
                  <a:lnTo>
                    <a:pt x="305" y="532"/>
                  </a:lnTo>
                  <a:lnTo>
                    <a:pt x="203" y="634"/>
                  </a:lnTo>
                  <a:lnTo>
                    <a:pt x="127" y="760"/>
                  </a:lnTo>
                  <a:lnTo>
                    <a:pt x="51" y="887"/>
                  </a:lnTo>
                  <a:lnTo>
                    <a:pt x="26" y="1039"/>
                  </a:lnTo>
                  <a:lnTo>
                    <a:pt x="1" y="1165"/>
                  </a:lnTo>
                  <a:lnTo>
                    <a:pt x="26" y="1368"/>
                  </a:lnTo>
                  <a:lnTo>
                    <a:pt x="77" y="1545"/>
                  </a:lnTo>
                  <a:lnTo>
                    <a:pt x="178" y="1697"/>
                  </a:lnTo>
                  <a:lnTo>
                    <a:pt x="305" y="1824"/>
                  </a:lnTo>
                  <a:lnTo>
                    <a:pt x="457" y="1951"/>
                  </a:lnTo>
                  <a:lnTo>
                    <a:pt x="609" y="2027"/>
                  </a:lnTo>
                  <a:lnTo>
                    <a:pt x="811" y="2077"/>
                  </a:lnTo>
                  <a:lnTo>
                    <a:pt x="988" y="2103"/>
                  </a:lnTo>
                  <a:lnTo>
                    <a:pt x="1140" y="2128"/>
                  </a:lnTo>
                  <a:lnTo>
                    <a:pt x="1267" y="2204"/>
                  </a:lnTo>
                  <a:lnTo>
                    <a:pt x="1343" y="2280"/>
                  </a:lnTo>
                  <a:lnTo>
                    <a:pt x="1368" y="2407"/>
                  </a:lnTo>
                  <a:lnTo>
                    <a:pt x="1343" y="2533"/>
                  </a:lnTo>
                  <a:lnTo>
                    <a:pt x="1267" y="2635"/>
                  </a:lnTo>
                  <a:lnTo>
                    <a:pt x="1140" y="2685"/>
                  </a:lnTo>
                  <a:lnTo>
                    <a:pt x="988" y="2711"/>
                  </a:lnTo>
                  <a:lnTo>
                    <a:pt x="862" y="2685"/>
                  </a:lnTo>
                  <a:lnTo>
                    <a:pt x="735" y="2635"/>
                  </a:lnTo>
                  <a:lnTo>
                    <a:pt x="659" y="2533"/>
                  </a:lnTo>
                  <a:lnTo>
                    <a:pt x="634" y="2407"/>
                  </a:lnTo>
                  <a:lnTo>
                    <a:pt x="609" y="2280"/>
                  </a:lnTo>
                  <a:lnTo>
                    <a:pt x="533" y="2204"/>
                  </a:lnTo>
                  <a:lnTo>
                    <a:pt x="431" y="2128"/>
                  </a:lnTo>
                  <a:lnTo>
                    <a:pt x="330" y="2103"/>
                  </a:lnTo>
                  <a:lnTo>
                    <a:pt x="203" y="2128"/>
                  </a:lnTo>
                  <a:lnTo>
                    <a:pt x="102" y="2204"/>
                  </a:lnTo>
                  <a:lnTo>
                    <a:pt x="26" y="2280"/>
                  </a:lnTo>
                  <a:lnTo>
                    <a:pt x="1" y="2407"/>
                  </a:lnTo>
                  <a:lnTo>
                    <a:pt x="26" y="2559"/>
                  </a:lnTo>
                  <a:lnTo>
                    <a:pt x="51" y="2711"/>
                  </a:lnTo>
                  <a:lnTo>
                    <a:pt x="127" y="2837"/>
                  </a:lnTo>
                  <a:lnTo>
                    <a:pt x="203" y="2964"/>
                  </a:lnTo>
                  <a:lnTo>
                    <a:pt x="305" y="3065"/>
                  </a:lnTo>
                  <a:lnTo>
                    <a:pt x="406" y="3167"/>
                  </a:lnTo>
                  <a:lnTo>
                    <a:pt x="558" y="3243"/>
                  </a:lnTo>
                  <a:lnTo>
                    <a:pt x="685" y="3293"/>
                  </a:lnTo>
                  <a:lnTo>
                    <a:pt x="710" y="3420"/>
                  </a:lnTo>
                  <a:lnTo>
                    <a:pt x="786" y="3496"/>
                  </a:lnTo>
                  <a:lnTo>
                    <a:pt x="887" y="3572"/>
                  </a:lnTo>
                  <a:lnTo>
                    <a:pt x="988" y="3597"/>
                  </a:lnTo>
                  <a:lnTo>
                    <a:pt x="1115" y="3572"/>
                  </a:lnTo>
                  <a:lnTo>
                    <a:pt x="1216" y="3496"/>
                  </a:lnTo>
                  <a:lnTo>
                    <a:pt x="1292" y="3420"/>
                  </a:lnTo>
                  <a:lnTo>
                    <a:pt x="1318" y="3293"/>
                  </a:lnTo>
                  <a:lnTo>
                    <a:pt x="1444" y="3243"/>
                  </a:lnTo>
                  <a:lnTo>
                    <a:pt x="1571" y="3167"/>
                  </a:lnTo>
                  <a:lnTo>
                    <a:pt x="1698" y="3065"/>
                  </a:lnTo>
                  <a:lnTo>
                    <a:pt x="1799" y="2964"/>
                  </a:lnTo>
                  <a:lnTo>
                    <a:pt x="1875" y="2837"/>
                  </a:lnTo>
                  <a:lnTo>
                    <a:pt x="1926" y="2711"/>
                  </a:lnTo>
                  <a:lnTo>
                    <a:pt x="1976" y="2559"/>
                  </a:lnTo>
                  <a:lnTo>
                    <a:pt x="1976" y="2407"/>
                  </a:lnTo>
                  <a:lnTo>
                    <a:pt x="1976" y="2229"/>
                  </a:lnTo>
                  <a:lnTo>
                    <a:pt x="1900" y="2052"/>
                  </a:lnTo>
                  <a:lnTo>
                    <a:pt x="1824" y="1900"/>
                  </a:lnTo>
                  <a:lnTo>
                    <a:pt x="1698" y="1748"/>
                  </a:lnTo>
                  <a:lnTo>
                    <a:pt x="1546" y="1647"/>
                  </a:lnTo>
                  <a:lnTo>
                    <a:pt x="1394" y="1571"/>
                  </a:lnTo>
                  <a:lnTo>
                    <a:pt x="1191" y="1495"/>
                  </a:lnTo>
                  <a:lnTo>
                    <a:pt x="988" y="1495"/>
                  </a:lnTo>
                  <a:lnTo>
                    <a:pt x="862" y="1469"/>
                  </a:lnTo>
                  <a:lnTo>
                    <a:pt x="735" y="1393"/>
                  </a:lnTo>
                  <a:lnTo>
                    <a:pt x="659" y="1292"/>
                  </a:lnTo>
                  <a:lnTo>
                    <a:pt x="634" y="1165"/>
                  </a:lnTo>
                  <a:lnTo>
                    <a:pt x="659" y="1064"/>
                  </a:lnTo>
                  <a:lnTo>
                    <a:pt x="735" y="963"/>
                  </a:lnTo>
                  <a:lnTo>
                    <a:pt x="862" y="887"/>
                  </a:lnTo>
                  <a:lnTo>
                    <a:pt x="988" y="861"/>
                  </a:lnTo>
                  <a:lnTo>
                    <a:pt x="1140" y="887"/>
                  </a:lnTo>
                  <a:lnTo>
                    <a:pt x="1267" y="963"/>
                  </a:lnTo>
                  <a:lnTo>
                    <a:pt x="1343" y="1064"/>
                  </a:lnTo>
                  <a:lnTo>
                    <a:pt x="1368" y="1165"/>
                  </a:lnTo>
                  <a:lnTo>
                    <a:pt x="1394" y="1292"/>
                  </a:lnTo>
                  <a:lnTo>
                    <a:pt x="1470" y="1393"/>
                  </a:lnTo>
                  <a:lnTo>
                    <a:pt x="1546" y="1469"/>
                  </a:lnTo>
                  <a:lnTo>
                    <a:pt x="1672" y="1495"/>
                  </a:lnTo>
                  <a:lnTo>
                    <a:pt x="1799" y="1469"/>
                  </a:lnTo>
                  <a:lnTo>
                    <a:pt x="1900" y="1393"/>
                  </a:lnTo>
                  <a:lnTo>
                    <a:pt x="1951" y="1292"/>
                  </a:lnTo>
                  <a:lnTo>
                    <a:pt x="1976" y="1165"/>
                  </a:lnTo>
                  <a:lnTo>
                    <a:pt x="1976" y="1039"/>
                  </a:lnTo>
                  <a:lnTo>
                    <a:pt x="1926" y="887"/>
                  </a:lnTo>
                  <a:lnTo>
                    <a:pt x="1875" y="760"/>
                  </a:lnTo>
                  <a:lnTo>
                    <a:pt x="1799" y="634"/>
                  </a:lnTo>
                  <a:lnTo>
                    <a:pt x="1698" y="532"/>
                  </a:lnTo>
                  <a:lnTo>
                    <a:pt x="1571" y="431"/>
                  </a:lnTo>
                  <a:lnTo>
                    <a:pt x="1444" y="355"/>
                  </a:lnTo>
                  <a:lnTo>
                    <a:pt x="1318" y="304"/>
                  </a:lnTo>
                  <a:lnTo>
                    <a:pt x="1267" y="178"/>
                  </a:lnTo>
                  <a:lnTo>
                    <a:pt x="1216" y="76"/>
                  </a:lnTo>
                  <a:lnTo>
                    <a:pt x="1115" y="26"/>
                  </a:lnTo>
                  <a:lnTo>
                    <a:pt x="98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 name="Google Shape;540;g11b03fb0cc1_0_25"/>
          <p:cNvGrpSpPr/>
          <p:nvPr/>
        </p:nvGrpSpPr>
        <p:grpSpPr>
          <a:xfrm>
            <a:off x="4950479" y="1413474"/>
            <a:ext cx="547545" cy="548658"/>
            <a:chOff x="5486525" y="3348575"/>
            <a:chExt cx="395825" cy="395800"/>
          </a:xfrm>
        </p:grpSpPr>
        <p:sp>
          <p:nvSpPr>
            <p:cNvPr id="541" name="Google Shape;541;g11b03fb0cc1_0_25"/>
            <p:cNvSpPr/>
            <p:nvPr/>
          </p:nvSpPr>
          <p:spPr>
            <a:xfrm>
              <a:off x="5486525" y="3348575"/>
              <a:ext cx="395825" cy="395800"/>
            </a:xfrm>
            <a:custGeom>
              <a:rect b="b" l="l" r="r" t="t"/>
              <a:pathLst>
                <a:path extrusionOk="0" h="15832" w="15833">
                  <a:moveTo>
                    <a:pt x="3395" y="608"/>
                  </a:moveTo>
                  <a:lnTo>
                    <a:pt x="3395" y="1495"/>
                  </a:lnTo>
                  <a:lnTo>
                    <a:pt x="3370" y="1647"/>
                  </a:lnTo>
                  <a:lnTo>
                    <a:pt x="3319" y="1799"/>
                  </a:lnTo>
                  <a:lnTo>
                    <a:pt x="3243" y="1951"/>
                  </a:lnTo>
                  <a:lnTo>
                    <a:pt x="3142" y="2078"/>
                  </a:lnTo>
                  <a:lnTo>
                    <a:pt x="3040" y="2179"/>
                  </a:lnTo>
                  <a:lnTo>
                    <a:pt x="2888" y="2255"/>
                  </a:lnTo>
                  <a:lnTo>
                    <a:pt x="2736" y="2280"/>
                  </a:lnTo>
                  <a:lnTo>
                    <a:pt x="2584" y="2306"/>
                  </a:lnTo>
                  <a:lnTo>
                    <a:pt x="2407" y="2280"/>
                  </a:lnTo>
                  <a:lnTo>
                    <a:pt x="2255" y="2255"/>
                  </a:lnTo>
                  <a:lnTo>
                    <a:pt x="2128" y="2179"/>
                  </a:lnTo>
                  <a:lnTo>
                    <a:pt x="2002" y="2078"/>
                  </a:lnTo>
                  <a:lnTo>
                    <a:pt x="1900" y="1951"/>
                  </a:lnTo>
                  <a:lnTo>
                    <a:pt x="1824" y="1799"/>
                  </a:lnTo>
                  <a:lnTo>
                    <a:pt x="1774" y="1647"/>
                  </a:lnTo>
                  <a:lnTo>
                    <a:pt x="1748" y="1495"/>
                  </a:lnTo>
                  <a:lnTo>
                    <a:pt x="1748" y="608"/>
                  </a:lnTo>
                  <a:close/>
                  <a:moveTo>
                    <a:pt x="5649" y="608"/>
                  </a:moveTo>
                  <a:lnTo>
                    <a:pt x="5649" y="1495"/>
                  </a:lnTo>
                  <a:lnTo>
                    <a:pt x="5624" y="1647"/>
                  </a:lnTo>
                  <a:lnTo>
                    <a:pt x="5573" y="1799"/>
                  </a:lnTo>
                  <a:lnTo>
                    <a:pt x="5497" y="1951"/>
                  </a:lnTo>
                  <a:lnTo>
                    <a:pt x="5396" y="2078"/>
                  </a:lnTo>
                  <a:lnTo>
                    <a:pt x="5295" y="2179"/>
                  </a:lnTo>
                  <a:lnTo>
                    <a:pt x="5143" y="2255"/>
                  </a:lnTo>
                  <a:lnTo>
                    <a:pt x="4991" y="2280"/>
                  </a:lnTo>
                  <a:lnTo>
                    <a:pt x="4839" y="2306"/>
                  </a:lnTo>
                  <a:lnTo>
                    <a:pt x="4661" y="2280"/>
                  </a:lnTo>
                  <a:lnTo>
                    <a:pt x="4509" y="2255"/>
                  </a:lnTo>
                  <a:lnTo>
                    <a:pt x="4383" y="2179"/>
                  </a:lnTo>
                  <a:lnTo>
                    <a:pt x="4256" y="2078"/>
                  </a:lnTo>
                  <a:lnTo>
                    <a:pt x="4155" y="1951"/>
                  </a:lnTo>
                  <a:lnTo>
                    <a:pt x="4079" y="1799"/>
                  </a:lnTo>
                  <a:lnTo>
                    <a:pt x="4028" y="1647"/>
                  </a:lnTo>
                  <a:lnTo>
                    <a:pt x="4003" y="1495"/>
                  </a:lnTo>
                  <a:lnTo>
                    <a:pt x="4003" y="608"/>
                  </a:lnTo>
                  <a:close/>
                  <a:moveTo>
                    <a:pt x="7904" y="608"/>
                  </a:moveTo>
                  <a:lnTo>
                    <a:pt x="7904" y="1495"/>
                  </a:lnTo>
                  <a:lnTo>
                    <a:pt x="7878" y="1647"/>
                  </a:lnTo>
                  <a:lnTo>
                    <a:pt x="7828" y="1799"/>
                  </a:lnTo>
                  <a:lnTo>
                    <a:pt x="7752" y="1951"/>
                  </a:lnTo>
                  <a:lnTo>
                    <a:pt x="7650" y="2078"/>
                  </a:lnTo>
                  <a:lnTo>
                    <a:pt x="7524" y="2179"/>
                  </a:lnTo>
                  <a:lnTo>
                    <a:pt x="7397" y="2255"/>
                  </a:lnTo>
                  <a:lnTo>
                    <a:pt x="7245" y="2280"/>
                  </a:lnTo>
                  <a:lnTo>
                    <a:pt x="7068" y="2306"/>
                  </a:lnTo>
                  <a:lnTo>
                    <a:pt x="6916" y="2280"/>
                  </a:lnTo>
                  <a:lnTo>
                    <a:pt x="6764" y="2255"/>
                  </a:lnTo>
                  <a:lnTo>
                    <a:pt x="6612" y="2179"/>
                  </a:lnTo>
                  <a:lnTo>
                    <a:pt x="6511" y="2078"/>
                  </a:lnTo>
                  <a:lnTo>
                    <a:pt x="6409" y="1951"/>
                  </a:lnTo>
                  <a:lnTo>
                    <a:pt x="6333" y="1799"/>
                  </a:lnTo>
                  <a:lnTo>
                    <a:pt x="6283" y="1647"/>
                  </a:lnTo>
                  <a:lnTo>
                    <a:pt x="6257" y="1495"/>
                  </a:lnTo>
                  <a:lnTo>
                    <a:pt x="6257" y="608"/>
                  </a:lnTo>
                  <a:close/>
                  <a:moveTo>
                    <a:pt x="10158" y="608"/>
                  </a:moveTo>
                  <a:lnTo>
                    <a:pt x="10158" y="1495"/>
                  </a:lnTo>
                  <a:lnTo>
                    <a:pt x="10133" y="1647"/>
                  </a:lnTo>
                  <a:lnTo>
                    <a:pt x="10082" y="1799"/>
                  </a:lnTo>
                  <a:lnTo>
                    <a:pt x="10006" y="1951"/>
                  </a:lnTo>
                  <a:lnTo>
                    <a:pt x="9905" y="2078"/>
                  </a:lnTo>
                  <a:lnTo>
                    <a:pt x="9778" y="2179"/>
                  </a:lnTo>
                  <a:lnTo>
                    <a:pt x="9652" y="2255"/>
                  </a:lnTo>
                  <a:lnTo>
                    <a:pt x="9500" y="2280"/>
                  </a:lnTo>
                  <a:lnTo>
                    <a:pt x="9322" y="2306"/>
                  </a:lnTo>
                  <a:lnTo>
                    <a:pt x="9170" y="2280"/>
                  </a:lnTo>
                  <a:lnTo>
                    <a:pt x="9018" y="2255"/>
                  </a:lnTo>
                  <a:lnTo>
                    <a:pt x="8866" y="2179"/>
                  </a:lnTo>
                  <a:lnTo>
                    <a:pt x="8765" y="2078"/>
                  </a:lnTo>
                  <a:lnTo>
                    <a:pt x="8664" y="1951"/>
                  </a:lnTo>
                  <a:lnTo>
                    <a:pt x="8588" y="1799"/>
                  </a:lnTo>
                  <a:lnTo>
                    <a:pt x="8537" y="1647"/>
                  </a:lnTo>
                  <a:lnTo>
                    <a:pt x="8512" y="1495"/>
                  </a:lnTo>
                  <a:lnTo>
                    <a:pt x="8512" y="608"/>
                  </a:lnTo>
                  <a:close/>
                  <a:moveTo>
                    <a:pt x="12413" y="608"/>
                  </a:moveTo>
                  <a:lnTo>
                    <a:pt x="12413" y="1495"/>
                  </a:lnTo>
                  <a:lnTo>
                    <a:pt x="12387" y="1647"/>
                  </a:lnTo>
                  <a:lnTo>
                    <a:pt x="12337" y="1799"/>
                  </a:lnTo>
                  <a:lnTo>
                    <a:pt x="12261" y="1951"/>
                  </a:lnTo>
                  <a:lnTo>
                    <a:pt x="12159" y="2078"/>
                  </a:lnTo>
                  <a:lnTo>
                    <a:pt x="12033" y="2179"/>
                  </a:lnTo>
                  <a:lnTo>
                    <a:pt x="11906" y="2255"/>
                  </a:lnTo>
                  <a:lnTo>
                    <a:pt x="11754" y="2280"/>
                  </a:lnTo>
                  <a:lnTo>
                    <a:pt x="11577" y="2306"/>
                  </a:lnTo>
                  <a:lnTo>
                    <a:pt x="11425" y="2280"/>
                  </a:lnTo>
                  <a:lnTo>
                    <a:pt x="11273" y="2255"/>
                  </a:lnTo>
                  <a:lnTo>
                    <a:pt x="11121" y="2179"/>
                  </a:lnTo>
                  <a:lnTo>
                    <a:pt x="10994" y="2078"/>
                  </a:lnTo>
                  <a:lnTo>
                    <a:pt x="10918" y="1951"/>
                  </a:lnTo>
                  <a:lnTo>
                    <a:pt x="10842" y="1799"/>
                  </a:lnTo>
                  <a:lnTo>
                    <a:pt x="10791" y="1647"/>
                  </a:lnTo>
                  <a:lnTo>
                    <a:pt x="10766" y="1495"/>
                  </a:lnTo>
                  <a:lnTo>
                    <a:pt x="10766" y="608"/>
                  </a:lnTo>
                  <a:close/>
                  <a:moveTo>
                    <a:pt x="13552" y="3243"/>
                  </a:moveTo>
                  <a:lnTo>
                    <a:pt x="13552" y="7118"/>
                  </a:lnTo>
                  <a:lnTo>
                    <a:pt x="13122" y="6916"/>
                  </a:lnTo>
                  <a:lnTo>
                    <a:pt x="12716" y="6764"/>
                  </a:lnTo>
                  <a:lnTo>
                    <a:pt x="12716" y="3243"/>
                  </a:lnTo>
                  <a:close/>
                  <a:moveTo>
                    <a:pt x="1445" y="3243"/>
                  </a:moveTo>
                  <a:lnTo>
                    <a:pt x="1445" y="10513"/>
                  </a:lnTo>
                  <a:lnTo>
                    <a:pt x="609" y="10513"/>
                  </a:lnTo>
                  <a:lnTo>
                    <a:pt x="609" y="3243"/>
                  </a:lnTo>
                  <a:close/>
                  <a:moveTo>
                    <a:pt x="10462" y="2382"/>
                  </a:moveTo>
                  <a:lnTo>
                    <a:pt x="10563" y="2508"/>
                  </a:lnTo>
                  <a:lnTo>
                    <a:pt x="10690" y="2610"/>
                  </a:lnTo>
                  <a:lnTo>
                    <a:pt x="10817" y="2711"/>
                  </a:lnTo>
                  <a:lnTo>
                    <a:pt x="10943" y="2787"/>
                  </a:lnTo>
                  <a:lnTo>
                    <a:pt x="11095" y="2837"/>
                  </a:lnTo>
                  <a:lnTo>
                    <a:pt x="11247" y="2888"/>
                  </a:lnTo>
                  <a:lnTo>
                    <a:pt x="11425" y="2913"/>
                  </a:lnTo>
                  <a:lnTo>
                    <a:pt x="11855" y="2913"/>
                  </a:lnTo>
                  <a:lnTo>
                    <a:pt x="12083" y="2837"/>
                  </a:lnTo>
                  <a:lnTo>
                    <a:pt x="12083" y="6662"/>
                  </a:lnTo>
                  <a:lnTo>
                    <a:pt x="11805" y="6637"/>
                  </a:lnTo>
                  <a:lnTo>
                    <a:pt x="11374" y="6662"/>
                  </a:lnTo>
                  <a:lnTo>
                    <a:pt x="10943" y="6764"/>
                  </a:lnTo>
                  <a:lnTo>
                    <a:pt x="10563" y="6890"/>
                  </a:lnTo>
                  <a:lnTo>
                    <a:pt x="10183" y="7042"/>
                  </a:lnTo>
                  <a:lnTo>
                    <a:pt x="9829" y="7245"/>
                  </a:lnTo>
                  <a:lnTo>
                    <a:pt x="9525" y="7448"/>
                  </a:lnTo>
                  <a:lnTo>
                    <a:pt x="9221" y="7650"/>
                  </a:lnTo>
                  <a:lnTo>
                    <a:pt x="8968" y="7878"/>
                  </a:lnTo>
                  <a:lnTo>
                    <a:pt x="8689" y="8106"/>
                  </a:lnTo>
                  <a:lnTo>
                    <a:pt x="8461" y="8334"/>
                  </a:lnTo>
                  <a:lnTo>
                    <a:pt x="8132" y="8714"/>
                  </a:lnTo>
                  <a:lnTo>
                    <a:pt x="7904" y="8967"/>
                  </a:lnTo>
                  <a:lnTo>
                    <a:pt x="7802" y="9145"/>
                  </a:lnTo>
                  <a:lnTo>
                    <a:pt x="7777" y="9221"/>
                  </a:lnTo>
                  <a:lnTo>
                    <a:pt x="7752" y="9297"/>
                  </a:lnTo>
                  <a:lnTo>
                    <a:pt x="7777" y="9373"/>
                  </a:lnTo>
                  <a:lnTo>
                    <a:pt x="7802" y="9449"/>
                  </a:lnTo>
                  <a:lnTo>
                    <a:pt x="7904" y="9626"/>
                  </a:lnTo>
                  <a:lnTo>
                    <a:pt x="8132" y="9879"/>
                  </a:lnTo>
                  <a:lnTo>
                    <a:pt x="8385" y="10158"/>
                  </a:lnTo>
                  <a:lnTo>
                    <a:pt x="8740" y="10513"/>
                  </a:lnTo>
                  <a:lnTo>
                    <a:pt x="2078" y="10513"/>
                  </a:lnTo>
                  <a:lnTo>
                    <a:pt x="2078" y="2837"/>
                  </a:lnTo>
                  <a:lnTo>
                    <a:pt x="2306" y="2913"/>
                  </a:lnTo>
                  <a:lnTo>
                    <a:pt x="2736" y="2913"/>
                  </a:lnTo>
                  <a:lnTo>
                    <a:pt x="2914" y="2888"/>
                  </a:lnTo>
                  <a:lnTo>
                    <a:pt x="3066" y="2837"/>
                  </a:lnTo>
                  <a:lnTo>
                    <a:pt x="3218" y="2787"/>
                  </a:lnTo>
                  <a:lnTo>
                    <a:pt x="3344" y="2711"/>
                  </a:lnTo>
                  <a:lnTo>
                    <a:pt x="3471" y="2610"/>
                  </a:lnTo>
                  <a:lnTo>
                    <a:pt x="3598" y="2508"/>
                  </a:lnTo>
                  <a:lnTo>
                    <a:pt x="3699" y="2382"/>
                  </a:lnTo>
                  <a:lnTo>
                    <a:pt x="3800" y="2508"/>
                  </a:lnTo>
                  <a:lnTo>
                    <a:pt x="3927" y="2610"/>
                  </a:lnTo>
                  <a:lnTo>
                    <a:pt x="4054" y="2711"/>
                  </a:lnTo>
                  <a:lnTo>
                    <a:pt x="4180" y="2787"/>
                  </a:lnTo>
                  <a:lnTo>
                    <a:pt x="4332" y="2837"/>
                  </a:lnTo>
                  <a:lnTo>
                    <a:pt x="4484" y="2888"/>
                  </a:lnTo>
                  <a:lnTo>
                    <a:pt x="4661" y="2913"/>
                  </a:lnTo>
                  <a:lnTo>
                    <a:pt x="4991" y="2913"/>
                  </a:lnTo>
                  <a:lnTo>
                    <a:pt x="5168" y="2888"/>
                  </a:lnTo>
                  <a:lnTo>
                    <a:pt x="5320" y="2837"/>
                  </a:lnTo>
                  <a:lnTo>
                    <a:pt x="5472" y="2787"/>
                  </a:lnTo>
                  <a:lnTo>
                    <a:pt x="5599" y="2711"/>
                  </a:lnTo>
                  <a:lnTo>
                    <a:pt x="5725" y="2610"/>
                  </a:lnTo>
                  <a:lnTo>
                    <a:pt x="5852" y="2508"/>
                  </a:lnTo>
                  <a:lnTo>
                    <a:pt x="5953" y="2382"/>
                  </a:lnTo>
                  <a:lnTo>
                    <a:pt x="6055" y="2508"/>
                  </a:lnTo>
                  <a:lnTo>
                    <a:pt x="6181" y="2610"/>
                  </a:lnTo>
                  <a:lnTo>
                    <a:pt x="6308" y="2711"/>
                  </a:lnTo>
                  <a:lnTo>
                    <a:pt x="6435" y="2787"/>
                  </a:lnTo>
                  <a:lnTo>
                    <a:pt x="6587" y="2837"/>
                  </a:lnTo>
                  <a:lnTo>
                    <a:pt x="6739" y="2888"/>
                  </a:lnTo>
                  <a:lnTo>
                    <a:pt x="6916" y="2913"/>
                  </a:lnTo>
                  <a:lnTo>
                    <a:pt x="7245" y="2913"/>
                  </a:lnTo>
                  <a:lnTo>
                    <a:pt x="7422" y="2888"/>
                  </a:lnTo>
                  <a:lnTo>
                    <a:pt x="7574" y="2837"/>
                  </a:lnTo>
                  <a:lnTo>
                    <a:pt x="7726" y="2787"/>
                  </a:lnTo>
                  <a:lnTo>
                    <a:pt x="7853" y="2711"/>
                  </a:lnTo>
                  <a:lnTo>
                    <a:pt x="7980" y="2610"/>
                  </a:lnTo>
                  <a:lnTo>
                    <a:pt x="8106" y="2508"/>
                  </a:lnTo>
                  <a:lnTo>
                    <a:pt x="8208" y="2382"/>
                  </a:lnTo>
                  <a:lnTo>
                    <a:pt x="8309" y="2508"/>
                  </a:lnTo>
                  <a:lnTo>
                    <a:pt x="8436" y="2610"/>
                  </a:lnTo>
                  <a:lnTo>
                    <a:pt x="8562" y="2711"/>
                  </a:lnTo>
                  <a:lnTo>
                    <a:pt x="8689" y="2787"/>
                  </a:lnTo>
                  <a:lnTo>
                    <a:pt x="8841" y="2837"/>
                  </a:lnTo>
                  <a:lnTo>
                    <a:pt x="8993" y="2888"/>
                  </a:lnTo>
                  <a:lnTo>
                    <a:pt x="9170" y="2913"/>
                  </a:lnTo>
                  <a:lnTo>
                    <a:pt x="9500" y="2913"/>
                  </a:lnTo>
                  <a:lnTo>
                    <a:pt x="9652" y="2888"/>
                  </a:lnTo>
                  <a:lnTo>
                    <a:pt x="9829" y="2837"/>
                  </a:lnTo>
                  <a:lnTo>
                    <a:pt x="9955" y="2787"/>
                  </a:lnTo>
                  <a:lnTo>
                    <a:pt x="10107" y="2711"/>
                  </a:lnTo>
                  <a:lnTo>
                    <a:pt x="10234" y="2610"/>
                  </a:lnTo>
                  <a:lnTo>
                    <a:pt x="10361" y="2508"/>
                  </a:lnTo>
                  <a:lnTo>
                    <a:pt x="10462" y="2382"/>
                  </a:lnTo>
                  <a:close/>
                  <a:moveTo>
                    <a:pt x="12083" y="7270"/>
                  </a:moveTo>
                  <a:lnTo>
                    <a:pt x="12387" y="7321"/>
                  </a:lnTo>
                  <a:lnTo>
                    <a:pt x="12666" y="7397"/>
                  </a:lnTo>
                  <a:lnTo>
                    <a:pt x="12944" y="7498"/>
                  </a:lnTo>
                  <a:lnTo>
                    <a:pt x="13198" y="7625"/>
                  </a:lnTo>
                  <a:lnTo>
                    <a:pt x="13451" y="7777"/>
                  </a:lnTo>
                  <a:lnTo>
                    <a:pt x="13704" y="7929"/>
                  </a:lnTo>
                  <a:lnTo>
                    <a:pt x="13932" y="8106"/>
                  </a:lnTo>
                  <a:lnTo>
                    <a:pt x="14338" y="8435"/>
                  </a:lnTo>
                  <a:lnTo>
                    <a:pt x="14692" y="8790"/>
                  </a:lnTo>
                  <a:lnTo>
                    <a:pt x="14946" y="9069"/>
                  </a:lnTo>
                  <a:lnTo>
                    <a:pt x="15148" y="9297"/>
                  </a:lnTo>
                  <a:lnTo>
                    <a:pt x="14946" y="9550"/>
                  </a:lnTo>
                  <a:lnTo>
                    <a:pt x="14667" y="9854"/>
                  </a:lnTo>
                  <a:lnTo>
                    <a:pt x="14312" y="10183"/>
                  </a:lnTo>
                  <a:lnTo>
                    <a:pt x="13907" y="10513"/>
                  </a:lnTo>
                  <a:lnTo>
                    <a:pt x="13679" y="10690"/>
                  </a:lnTo>
                  <a:lnTo>
                    <a:pt x="13426" y="10842"/>
                  </a:lnTo>
                  <a:lnTo>
                    <a:pt x="13172" y="10968"/>
                  </a:lnTo>
                  <a:lnTo>
                    <a:pt x="12919" y="11095"/>
                  </a:lnTo>
                  <a:lnTo>
                    <a:pt x="12640" y="11196"/>
                  </a:lnTo>
                  <a:lnTo>
                    <a:pt x="12362" y="11272"/>
                  </a:lnTo>
                  <a:lnTo>
                    <a:pt x="12083" y="11323"/>
                  </a:lnTo>
                  <a:lnTo>
                    <a:pt x="11805" y="11348"/>
                  </a:lnTo>
                  <a:lnTo>
                    <a:pt x="11501" y="11323"/>
                  </a:lnTo>
                  <a:lnTo>
                    <a:pt x="11222" y="11272"/>
                  </a:lnTo>
                  <a:lnTo>
                    <a:pt x="10918" y="11196"/>
                  </a:lnTo>
                  <a:lnTo>
                    <a:pt x="10665" y="11095"/>
                  </a:lnTo>
                  <a:lnTo>
                    <a:pt x="10386" y="10968"/>
                  </a:lnTo>
                  <a:lnTo>
                    <a:pt x="10133" y="10816"/>
                  </a:lnTo>
                  <a:lnTo>
                    <a:pt x="9905" y="10664"/>
                  </a:lnTo>
                  <a:lnTo>
                    <a:pt x="9677" y="10487"/>
                  </a:lnTo>
                  <a:lnTo>
                    <a:pt x="9246" y="10158"/>
                  </a:lnTo>
                  <a:lnTo>
                    <a:pt x="8917" y="9829"/>
                  </a:lnTo>
                  <a:lnTo>
                    <a:pt x="8638" y="9525"/>
                  </a:lnTo>
                  <a:lnTo>
                    <a:pt x="8461" y="9297"/>
                  </a:lnTo>
                  <a:lnTo>
                    <a:pt x="8638" y="9043"/>
                  </a:lnTo>
                  <a:lnTo>
                    <a:pt x="8917" y="8739"/>
                  </a:lnTo>
                  <a:lnTo>
                    <a:pt x="9272" y="8410"/>
                  </a:lnTo>
                  <a:lnTo>
                    <a:pt x="9702" y="8081"/>
                  </a:lnTo>
                  <a:lnTo>
                    <a:pt x="9930" y="7904"/>
                  </a:lnTo>
                  <a:lnTo>
                    <a:pt x="10158" y="7752"/>
                  </a:lnTo>
                  <a:lnTo>
                    <a:pt x="10411" y="7625"/>
                  </a:lnTo>
                  <a:lnTo>
                    <a:pt x="10690" y="7498"/>
                  </a:lnTo>
                  <a:lnTo>
                    <a:pt x="10943" y="7397"/>
                  </a:lnTo>
                  <a:lnTo>
                    <a:pt x="11222" y="7321"/>
                  </a:lnTo>
                  <a:lnTo>
                    <a:pt x="11501" y="7270"/>
                  </a:lnTo>
                  <a:close/>
                  <a:moveTo>
                    <a:pt x="9500" y="11146"/>
                  </a:moveTo>
                  <a:lnTo>
                    <a:pt x="9778" y="11323"/>
                  </a:lnTo>
                  <a:lnTo>
                    <a:pt x="10082" y="11500"/>
                  </a:lnTo>
                  <a:lnTo>
                    <a:pt x="10361" y="11627"/>
                  </a:lnTo>
                  <a:lnTo>
                    <a:pt x="10665" y="11754"/>
                  </a:lnTo>
                  <a:lnTo>
                    <a:pt x="10943" y="11830"/>
                  </a:lnTo>
                  <a:lnTo>
                    <a:pt x="11222" y="11906"/>
                  </a:lnTo>
                  <a:lnTo>
                    <a:pt x="11526" y="11931"/>
                  </a:lnTo>
                  <a:lnTo>
                    <a:pt x="11805" y="11956"/>
                  </a:lnTo>
                  <a:lnTo>
                    <a:pt x="12033" y="11956"/>
                  </a:lnTo>
                  <a:lnTo>
                    <a:pt x="12261" y="11931"/>
                  </a:lnTo>
                  <a:lnTo>
                    <a:pt x="12489" y="11880"/>
                  </a:lnTo>
                  <a:lnTo>
                    <a:pt x="12716" y="11830"/>
                  </a:lnTo>
                  <a:lnTo>
                    <a:pt x="13147" y="11678"/>
                  </a:lnTo>
                  <a:lnTo>
                    <a:pt x="13552" y="11475"/>
                  </a:lnTo>
                  <a:lnTo>
                    <a:pt x="13552" y="12311"/>
                  </a:lnTo>
                  <a:lnTo>
                    <a:pt x="609" y="12311"/>
                  </a:lnTo>
                  <a:lnTo>
                    <a:pt x="609" y="11146"/>
                  </a:lnTo>
                  <a:close/>
                  <a:moveTo>
                    <a:pt x="8005" y="12919"/>
                  </a:moveTo>
                  <a:lnTo>
                    <a:pt x="8005" y="13983"/>
                  </a:lnTo>
                  <a:lnTo>
                    <a:pt x="6156" y="13983"/>
                  </a:lnTo>
                  <a:lnTo>
                    <a:pt x="6156" y="12919"/>
                  </a:lnTo>
                  <a:close/>
                  <a:moveTo>
                    <a:pt x="9525" y="14591"/>
                  </a:moveTo>
                  <a:lnTo>
                    <a:pt x="9525" y="15224"/>
                  </a:lnTo>
                  <a:lnTo>
                    <a:pt x="4636" y="15224"/>
                  </a:lnTo>
                  <a:lnTo>
                    <a:pt x="4636" y="14591"/>
                  </a:lnTo>
                  <a:close/>
                  <a:moveTo>
                    <a:pt x="1445" y="1"/>
                  </a:moveTo>
                  <a:lnTo>
                    <a:pt x="1318" y="26"/>
                  </a:lnTo>
                  <a:lnTo>
                    <a:pt x="1242" y="77"/>
                  </a:lnTo>
                  <a:lnTo>
                    <a:pt x="1166" y="178"/>
                  </a:lnTo>
                  <a:lnTo>
                    <a:pt x="1141" y="304"/>
                  </a:lnTo>
                  <a:lnTo>
                    <a:pt x="1141" y="1495"/>
                  </a:lnTo>
                  <a:lnTo>
                    <a:pt x="1166" y="1748"/>
                  </a:lnTo>
                  <a:lnTo>
                    <a:pt x="1217" y="1976"/>
                  </a:lnTo>
                  <a:lnTo>
                    <a:pt x="1318" y="2179"/>
                  </a:lnTo>
                  <a:lnTo>
                    <a:pt x="1445" y="2382"/>
                  </a:lnTo>
                  <a:lnTo>
                    <a:pt x="1445" y="2635"/>
                  </a:lnTo>
                  <a:lnTo>
                    <a:pt x="305" y="2635"/>
                  </a:lnTo>
                  <a:lnTo>
                    <a:pt x="178" y="2660"/>
                  </a:lnTo>
                  <a:lnTo>
                    <a:pt x="77" y="2711"/>
                  </a:lnTo>
                  <a:lnTo>
                    <a:pt x="26" y="2812"/>
                  </a:lnTo>
                  <a:lnTo>
                    <a:pt x="1" y="2939"/>
                  </a:lnTo>
                  <a:lnTo>
                    <a:pt x="1" y="12615"/>
                  </a:lnTo>
                  <a:lnTo>
                    <a:pt x="26" y="12742"/>
                  </a:lnTo>
                  <a:lnTo>
                    <a:pt x="77" y="12843"/>
                  </a:lnTo>
                  <a:lnTo>
                    <a:pt x="178" y="12894"/>
                  </a:lnTo>
                  <a:lnTo>
                    <a:pt x="305" y="12919"/>
                  </a:lnTo>
                  <a:lnTo>
                    <a:pt x="5523" y="12919"/>
                  </a:lnTo>
                  <a:lnTo>
                    <a:pt x="5523" y="13983"/>
                  </a:lnTo>
                  <a:lnTo>
                    <a:pt x="4332" y="13983"/>
                  </a:lnTo>
                  <a:lnTo>
                    <a:pt x="4206" y="14008"/>
                  </a:lnTo>
                  <a:lnTo>
                    <a:pt x="4104" y="14059"/>
                  </a:lnTo>
                  <a:lnTo>
                    <a:pt x="4054" y="14160"/>
                  </a:lnTo>
                  <a:lnTo>
                    <a:pt x="4028" y="14287"/>
                  </a:lnTo>
                  <a:lnTo>
                    <a:pt x="4028" y="15528"/>
                  </a:lnTo>
                  <a:lnTo>
                    <a:pt x="4054" y="15655"/>
                  </a:lnTo>
                  <a:lnTo>
                    <a:pt x="4104" y="15756"/>
                  </a:lnTo>
                  <a:lnTo>
                    <a:pt x="4206" y="15807"/>
                  </a:lnTo>
                  <a:lnTo>
                    <a:pt x="4332" y="15832"/>
                  </a:lnTo>
                  <a:lnTo>
                    <a:pt x="9829" y="15832"/>
                  </a:lnTo>
                  <a:lnTo>
                    <a:pt x="9955" y="15807"/>
                  </a:lnTo>
                  <a:lnTo>
                    <a:pt x="10057" y="15756"/>
                  </a:lnTo>
                  <a:lnTo>
                    <a:pt x="10107" y="15655"/>
                  </a:lnTo>
                  <a:lnTo>
                    <a:pt x="10133" y="15528"/>
                  </a:lnTo>
                  <a:lnTo>
                    <a:pt x="10133" y="14287"/>
                  </a:lnTo>
                  <a:lnTo>
                    <a:pt x="10107" y="14160"/>
                  </a:lnTo>
                  <a:lnTo>
                    <a:pt x="10057" y="14059"/>
                  </a:lnTo>
                  <a:lnTo>
                    <a:pt x="9955" y="14008"/>
                  </a:lnTo>
                  <a:lnTo>
                    <a:pt x="9829" y="13983"/>
                  </a:lnTo>
                  <a:lnTo>
                    <a:pt x="8638" y="13983"/>
                  </a:lnTo>
                  <a:lnTo>
                    <a:pt x="8638" y="12919"/>
                  </a:lnTo>
                  <a:lnTo>
                    <a:pt x="13856" y="12919"/>
                  </a:lnTo>
                  <a:lnTo>
                    <a:pt x="13983" y="12894"/>
                  </a:lnTo>
                  <a:lnTo>
                    <a:pt x="14084" y="12843"/>
                  </a:lnTo>
                  <a:lnTo>
                    <a:pt x="14135" y="12742"/>
                  </a:lnTo>
                  <a:lnTo>
                    <a:pt x="14160" y="12615"/>
                  </a:lnTo>
                  <a:lnTo>
                    <a:pt x="14160" y="11095"/>
                  </a:lnTo>
                  <a:lnTo>
                    <a:pt x="14642" y="10715"/>
                  </a:lnTo>
                  <a:lnTo>
                    <a:pt x="14895" y="10487"/>
                  </a:lnTo>
                  <a:lnTo>
                    <a:pt x="15123" y="10259"/>
                  </a:lnTo>
                  <a:lnTo>
                    <a:pt x="15477" y="9879"/>
                  </a:lnTo>
                  <a:lnTo>
                    <a:pt x="15680" y="9626"/>
                  </a:lnTo>
                  <a:lnTo>
                    <a:pt x="15781" y="9474"/>
                  </a:lnTo>
                  <a:lnTo>
                    <a:pt x="15832" y="9373"/>
                  </a:lnTo>
                  <a:lnTo>
                    <a:pt x="15832" y="9297"/>
                  </a:lnTo>
                  <a:lnTo>
                    <a:pt x="15832" y="9221"/>
                  </a:lnTo>
                  <a:lnTo>
                    <a:pt x="15781" y="9145"/>
                  </a:lnTo>
                  <a:lnTo>
                    <a:pt x="15680" y="8967"/>
                  </a:lnTo>
                  <a:lnTo>
                    <a:pt x="15477" y="8714"/>
                  </a:lnTo>
                  <a:lnTo>
                    <a:pt x="15123" y="8334"/>
                  </a:lnTo>
                  <a:lnTo>
                    <a:pt x="14895" y="8106"/>
                  </a:lnTo>
                  <a:lnTo>
                    <a:pt x="14642" y="7878"/>
                  </a:lnTo>
                  <a:lnTo>
                    <a:pt x="14160" y="7498"/>
                  </a:lnTo>
                  <a:lnTo>
                    <a:pt x="14160" y="2939"/>
                  </a:lnTo>
                  <a:lnTo>
                    <a:pt x="14135" y="2812"/>
                  </a:lnTo>
                  <a:lnTo>
                    <a:pt x="14084" y="2711"/>
                  </a:lnTo>
                  <a:lnTo>
                    <a:pt x="13983" y="2660"/>
                  </a:lnTo>
                  <a:lnTo>
                    <a:pt x="13856" y="2635"/>
                  </a:lnTo>
                  <a:lnTo>
                    <a:pt x="12716" y="2635"/>
                  </a:lnTo>
                  <a:lnTo>
                    <a:pt x="12716" y="2382"/>
                  </a:lnTo>
                  <a:lnTo>
                    <a:pt x="12843" y="2179"/>
                  </a:lnTo>
                  <a:lnTo>
                    <a:pt x="12944" y="1976"/>
                  </a:lnTo>
                  <a:lnTo>
                    <a:pt x="12995" y="1748"/>
                  </a:lnTo>
                  <a:lnTo>
                    <a:pt x="13020" y="1495"/>
                  </a:lnTo>
                  <a:lnTo>
                    <a:pt x="13020" y="304"/>
                  </a:lnTo>
                  <a:lnTo>
                    <a:pt x="12995" y="178"/>
                  </a:lnTo>
                  <a:lnTo>
                    <a:pt x="12919" y="77"/>
                  </a:lnTo>
                  <a:lnTo>
                    <a:pt x="12818" y="26"/>
                  </a:lnTo>
                  <a:lnTo>
                    <a:pt x="127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11b03fb0cc1_0_25"/>
            <p:cNvSpPr/>
            <p:nvPr/>
          </p:nvSpPr>
          <p:spPr>
            <a:xfrm>
              <a:off x="5741725" y="3541725"/>
              <a:ext cx="79200" cy="79175"/>
            </a:xfrm>
            <a:custGeom>
              <a:rect b="b" l="l" r="r" t="t"/>
              <a:pathLst>
                <a:path extrusionOk="0" h="3167" w="3168">
                  <a:moveTo>
                    <a:pt x="1597" y="608"/>
                  </a:moveTo>
                  <a:lnTo>
                    <a:pt x="1774" y="633"/>
                  </a:lnTo>
                  <a:lnTo>
                    <a:pt x="1977" y="684"/>
                  </a:lnTo>
                  <a:lnTo>
                    <a:pt x="2129" y="785"/>
                  </a:lnTo>
                  <a:lnTo>
                    <a:pt x="2281" y="887"/>
                  </a:lnTo>
                  <a:lnTo>
                    <a:pt x="2382" y="1039"/>
                  </a:lnTo>
                  <a:lnTo>
                    <a:pt x="2483" y="1191"/>
                  </a:lnTo>
                  <a:lnTo>
                    <a:pt x="2534" y="1368"/>
                  </a:lnTo>
                  <a:lnTo>
                    <a:pt x="2559" y="1571"/>
                  </a:lnTo>
                  <a:lnTo>
                    <a:pt x="2534" y="1773"/>
                  </a:lnTo>
                  <a:lnTo>
                    <a:pt x="2483" y="1951"/>
                  </a:lnTo>
                  <a:lnTo>
                    <a:pt x="2382" y="2103"/>
                  </a:lnTo>
                  <a:lnTo>
                    <a:pt x="2281" y="2255"/>
                  </a:lnTo>
                  <a:lnTo>
                    <a:pt x="2129" y="2381"/>
                  </a:lnTo>
                  <a:lnTo>
                    <a:pt x="1977" y="2457"/>
                  </a:lnTo>
                  <a:lnTo>
                    <a:pt x="1774" y="2508"/>
                  </a:lnTo>
                  <a:lnTo>
                    <a:pt x="1597" y="2533"/>
                  </a:lnTo>
                  <a:lnTo>
                    <a:pt x="1394" y="2508"/>
                  </a:lnTo>
                  <a:lnTo>
                    <a:pt x="1217" y="2457"/>
                  </a:lnTo>
                  <a:lnTo>
                    <a:pt x="1039" y="2381"/>
                  </a:lnTo>
                  <a:lnTo>
                    <a:pt x="913" y="2255"/>
                  </a:lnTo>
                  <a:lnTo>
                    <a:pt x="786" y="2103"/>
                  </a:lnTo>
                  <a:lnTo>
                    <a:pt x="710" y="1951"/>
                  </a:lnTo>
                  <a:lnTo>
                    <a:pt x="634" y="1773"/>
                  </a:lnTo>
                  <a:lnTo>
                    <a:pt x="634" y="1571"/>
                  </a:lnTo>
                  <a:lnTo>
                    <a:pt x="634" y="1368"/>
                  </a:lnTo>
                  <a:lnTo>
                    <a:pt x="710" y="1191"/>
                  </a:lnTo>
                  <a:lnTo>
                    <a:pt x="786" y="1039"/>
                  </a:lnTo>
                  <a:lnTo>
                    <a:pt x="913" y="887"/>
                  </a:lnTo>
                  <a:lnTo>
                    <a:pt x="1039" y="785"/>
                  </a:lnTo>
                  <a:lnTo>
                    <a:pt x="1217" y="684"/>
                  </a:lnTo>
                  <a:lnTo>
                    <a:pt x="1394" y="633"/>
                  </a:lnTo>
                  <a:lnTo>
                    <a:pt x="1597" y="608"/>
                  </a:lnTo>
                  <a:close/>
                  <a:moveTo>
                    <a:pt x="1419" y="0"/>
                  </a:moveTo>
                  <a:lnTo>
                    <a:pt x="1267" y="26"/>
                  </a:lnTo>
                  <a:lnTo>
                    <a:pt x="1115" y="51"/>
                  </a:lnTo>
                  <a:lnTo>
                    <a:pt x="963" y="102"/>
                  </a:lnTo>
                  <a:lnTo>
                    <a:pt x="710" y="254"/>
                  </a:lnTo>
                  <a:lnTo>
                    <a:pt x="482" y="456"/>
                  </a:lnTo>
                  <a:lnTo>
                    <a:pt x="279" y="684"/>
                  </a:lnTo>
                  <a:lnTo>
                    <a:pt x="127" y="963"/>
                  </a:lnTo>
                  <a:lnTo>
                    <a:pt x="77" y="1089"/>
                  </a:lnTo>
                  <a:lnTo>
                    <a:pt x="51" y="1241"/>
                  </a:lnTo>
                  <a:lnTo>
                    <a:pt x="26" y="1419"/>
                  </a:lnTo>
                  <a:lnTo>
                    <a:pt x="1" y="1571"/>
                  </a:lnTo>
                  <a:lnTo>
                    <a:pt x="26" y="1723"/>
                  </a:lnTo>
                  <a:lnTo>
                    <a:pt x="51" y="1900"/>
                  </a:lnTo>
                  <a:lnTo>
                    <a:pt x="77" y="2052"/>
                  </a:lnTo>
                  <a:lnTo>
                    <a:pt x="127" y="2179"/>
                  </a:lnTo>
                  <a:lnTo>
                    <a:pt x="279" y="2457"/>
                  </a:lnTo>
                  <a:lnTo>
                    <a:pt x="482" y="2685"/>
                  </a:lnTo>
                  <a:lnTo>
                    <a:pt x="710" y="2888"/>
                  </a:lnTo>
                  <a:lnTo>
                    <a:pt x="963" y="3040"/>
                  </a:lnTo>
                  <a:lnTo>
                    <a:pt x="1115" y="3090"/>
                  </a:lnTo>
                  <a:lnTo>
                    <a:pt x="1267" y="3116"/>
                  </a:lnTo>
                  <a:lnTo>
                    <a:pt x="1419" y="3141"/>
                  </a:lnTo>
                  <a:lnTo>
                    <a:pt x="1597" y="3166"/>
                  </a:lnTo>
                  <a:lnTo>
                    <a:pt x="1749" y="3141"/>
                  </a:lnTo>
                  <a:lnTo>
                    <a:pt x="1901" y="3116"/>
                  </a:lnTo>
                  <a:lnTo>
                    <a:pt x="2053" y="3090"/>
                  </a:lnTo>
                  <a:lnTo>
                    <a:pt x="2205" y="3040"/>
                  </a:lnTo>
                  <a:lnTo>
                    <a:pt x="2483" y="2888"/>
                  </a:lnTo>
                  <a:lnTo>
                    <a:pt x="2711" y="2685"/>
                  </a:lnTo>
                  <a:lnTo>
                    <a:pt x="2914" y="2457"/>
                  </a:lnTo>
                  <a:lnTo>
                    <a:pt x="3040" y="2179"/>
                  </a:lnTo>
                  <a:lnTo>
                    <a:pt x="3091" y="2052"/>
                  </a:lnTo>
                  <a:lnTo>
                    <a:pt x="3142" y="1900"/>
                  </a:lnTo>
                  <a:lnTo>
                    <a:pt x="3167" y="1723"/>
                  </a:lnTo>
                  <a:lnTo>
                    <a:pt x="3167" y="1571"/>
                  </a:lnTo>
                  <a:lnTo>
                    <a:pt x="3167" y="1419"/>
                  </a:lnTo>
                  <a:lnTo>
                    <a:pt x="3142" y="1241"/>
                  </a:lnTo>
                  <a:lnTo>
                    <a:pt x="3091" y="1089"/>
                  </a:lnTo>
                  <a:lnTo>
                    <a:pt x="3040" y="963"/>
                  </a:lnTo>
                  <a:lnTo>
                    <a:pt x="2914" y="684"/>
                  </a:lnTo>
                  <a:lnTo>
                    <a:pt x="2711" y="456"/>
                  </a:lnTo>
                  <a:lnTo>
                    <a:pt x="2483" y="254"/>
                  </a:lnTo>
                  <a:lnTo>
                    <a:pt x="2205" y="102"/>
                  </a:lnTo>
                  <a:lnTo>
                    <a:pt x="2053" y="51"/>
                  </a:lnTo>
                  <a:lnTo>
                    <a:pt x="1901" y="26"/>
                  </a:lnTo>
                  <a:lnTo>
                    <a:pt x="174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11b03fb0cc1_0_25"/>
            <p:cNvSpPr/>
            <p:nvPr/>
          </p:nvSpPr>
          <p:spPr>
            <a:xfrm>
              <a:off x="5773400" y="3573375"/>
              <a:ext cx="15850" cy="15225"/>
            </a:xfrm>
            <a:custGeom>
              <a:rect b="b" l="l" r="r" t="t"/>
              <a:pathLst>
                <a:path extrusionOk="0" h="609" w="634">
                  <a:moveTo>
                    <a:pt x="330" y="1"/>
                  </a:moveTo>
                  <a:lnTo>
                    <a:pt x="203" y="26"/>
                  </a:lnTo>
                  <a:lnTo>
                    <a:pt x="102" y="77"/>
                  </a:lnTo>
                  <a:lnTo>
                    <a:pt x="26" y="178"/>
                  </a:lnTo>
                  <a:lnTo>
                    <a:pt x="0" y="305"/>
                  </a:lnTo>
                  <a:lnTo>
                    <a:pt x="26" y="431"/>
                  </a:lnTo>
                  <a:lnTo>
                    <a:pt x="102" y="533"/>
                  </a:lnTo>
                  <a:lnTo>
                    <a:pt x="203" y="583"/>
                  </a:lnTo>
                  <a:lnTo>
                    <a:pt x="330" y="609"/>
                  </a:lnTo>
                  <a:lnTo>
                    <a:pt x="431" y="583"/>
                  </a:lnTo>
                  <a:lnTo>
                    <a:pt x="532" y="533"/>
                  </a:lnTo>
                  <a:lnTo>
                    <a:pt x="608" y="431"/>
                  </a:lnTo>
                  <a:lnTo>
                    <a:pt x="634" y="305"/>
                  </a:lnTo>
                  <a:lnTo>
                    <a:pt x="608" y="178"/>
                  </a:lnTo>
                  <a:lnTo>
                    <a:pt x="532" y="77"/>
                  </a:lnTo>
                  <a:lnTo>
                    <a:pt x="431" y="26"/>
                  </a:lnTo>
                  <a:lnTo>
                    <a:pt x="33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g11b03fb0cc1_0_25"/>
            <p:cNvSpPr/>
            <p:nvPr/>
          </p:nvSpPr>
          <p:spPr>
            <a:xfrm>
              <a:off x="5556825" y="3439775"/>
              <a:ext cx="89950" cy="89925"/>
            </a:xfrm>
            <a:custGeom>
              <a:rect b="b" l="l" r="r" t="t"/>
              <a:pathLst>
                <a:path extrusionOk="0" h="3597" w="3598">
                  <a:moveTo>
                    <a:pt x="2964" y="633"/>
                  </a:moveTo>
                  <a:lnTo>
                    <a:pt x="2964" y="2989"/>
                  </a:lnTo>
                  <a:lnTo>
                    <a:pt x="608" y="2989"/>
                  </a:lnTo>
                  <a:lnTo>
                    <a:pt x="608" y="633"/>
                  </a:lnTo>
                  <a:close/>
                  <a:moveTo>
                    <a:pt x="304" y="0"/>
                  </a:moveTo>
                  <a:lnTo>
                    <a:pt x="178" y="25"/>
                  </a:lnTo>
                  <a:lnTo>
                    <a:pt x="76" y="101"/>
                  </a:lnTo>
                  <a:lnTo>
                    <a:pt x="26" y="203"/>
                  </a:lnTo>
                  <a:lnTo>
                    <a:pt x="0" y="329"/>
                  </a:lnTo>
                  <a:lnTo>
                    <a:pt x="0" y="3293"/>
                  </a:lnTo>
                  <a:lnTo>
                    <a:pt x="26" y="3420"/>
                  </a:lnTo>
                  <a:lnTo>
                    <a:pt x="76" y="3496"/>
                  </a:lnTo>
                  <a:lnTo>
                    <a:pt x="178" y="3572"/>
                  </a:lnTo>
                  <a:lnTo>
                    <a:pt x="304" y="3597"/>
                  </a:lnTo>
                  <a:lnTo>
                    <a:pt x="3268" y="3597"/>
                  </a:lnTo>
                  <a:lnTo>
                    <a:pt x="3395" y="3572"/>
                  </a:lnTo>
                  <a:lnTo>
                    <a:pt x="3496" y="3496"/>
                  </a:lnTo>
                  <a:lnTo>
                    <a:pt x="3572" y="3420"/>
                  </a:lnTo>
                  <a:lnTo>
                    <a:pt x="3597" y="3293"/>
                  </a:lnTo>
                  <a:lnTo>
                    <a:pt x="3597" y="329"/>
                  </a:lnTo>
                  <a:lnTo>
                    <a:pt x="3572" y="203"/>
                  </a:lnTo>
                  <a:lnTo>
                    <a:pt x="3496" y="101"/>
                  </a:lnTo>
                  <a:lnTo>
                    <a:pt x="3395" y="25"/>
                  </a:lnTo>
                  <a:lnTo>
                    <a:pt x="326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11b03fb0cc1_0_25"/>
            <p:cNvSpPr/>
            <p:nvPr/>
          </p:nvSpPr>
          <p:spPr>
            <a:xfrm>
              <a:off x="5755025" y="3439775"/>
              <a:ext cx="15225" cy="15850"/>
            </a:xfrm>
            <a:custGeom>
              <a:rect b="b" l="l" r="r" t="t"/>
              <a:pathLst>
                <a:path extrusionOk="0" h="634" w="609">
                  <a:moveTo>
                    <a:pt x="305" y="0"/>
                  </a:moveTo>
                  <a:lnTo>
                    <a:pt x="178" y="25"/>
                  </a:lnTo>
                  <a:lnTo>
                    <a:pt x="77" y="101"/>
                  </a:lnTo>
                  <a:lnTo>
                    <a:pt x="1" y="203"/>
                  </a:lnTo>
                  <a:lnTo>
                    <a:pt x="1" y="329"/>
                  </a:lnTo>
                  <a:lnTo>
                    <a:pt x="1" y="431"/>
                  </a:lnTo>
                  <a:lnTo>
                    <a:pt x="77" y="532"/>
                  </a:lnTo>
                  <a:lnTo>
                    <a:pt x="178" y="608"/>
                  </a:lnTo>
                  <a:lnTo>
                    <a:pt x="305" y="633"/>
                  </a:lnTo>
                  <a:lnTo>
                    <a:pt x="406" y="608"/>
                  </a:lnTo>
                  <a:lnTo>
                    <a:pt x="507" y="532"/>
                  </a:lnTo>
                  <a:lnTo>
                    <a:pt x="583" y="431"/>
                  </a:lnTo>
                  <a:lnTo>
                    <a:pt x="609" y="329"/>
                  </a:lnTo>
                  <a:lnTo>
                    <a:pt x="583" y="203"/>
                  </a:lnTo>
                  <a:lnTo>
                    <a:pt x="507" y="101"/>
                  </a:lnTo>
                  <a:lnTo>
                    <a:pt x="406" y="25"/>
                  </a:lnTo>
                  <a:lnTo>
                    <a:pt x="3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g11b03fb0cc1_0_25"/>
            <p:cNvSpPr/>
            <p:nvPr/>
          </p:nvSpPr>
          <p:spPr>
            <a:xfrm>
              <a:off x="5672700" y="3439775"/>
              <a:ext cx="65250" cy="15850"/>
            </a:xfrm>
            <a:custGeom>
              <a:rect b="b" l="l" r="r" t="t"/>
              <a:pathLst>
                <a:path extrusionOk="0" h="634" w="2610">
                  <a:moveTo>
                    <a:pt x="305" y="0"/>
                  </a:moveTo>
                  <a:lnTo>
                    <a:pt x="203" y="25"/>
                  </a:lnTo>
                  <a:lnTo>
                    <a:pt x="102" y="101"/>
                  </a:lnTo>
                  <a:lnTo>
                    <a:pt x="26" y="203"/>
                  </a:lnTo>
                  <a:lnTo>
                    <a:pt x="1" y="329"/>
                  </a:lnTo>
                  <a:lnTo>
                    <a:pt x="26" y="431"/>
                  </a:lnTo>
                  <a:lnTo>
                    <a:pt x="102" y="532"/>
                  </a:lnTo>
                  <a:lnTo>
                    <a:pt x="203" y="608"/>
                  </a:lnTo>
                  <a:lnTo>
                    <a:pt x="305" y="633"/>
                  </a:lnTo>
                  <a:lnTo>
                    <a:pt x="2281" y="633"/>
                  </a:lnTo>
                  <a:lnTo>
                    <a:pt x="2407" y="608"/>
                  </a:lnTo>
                  <a:lnTo>
                    <a:pt x="2508" y="532"/>
                  </a:lnTo>
                  <a:lnTo>
                    <a:pt x="2584" y="431"/>
                  </a:lnTo>
                  <a:lnTo>
                    <a:pt x="2610" y="329"/>
                  </a:lnTo>
                  <a:lnTo>
                    <a:pt x="2584" y="203"/>
                  </a:lnTo>
                  <a:lnTo>
                    <a:pt x="2508" y="101"/>
                  </a:lnTo>
                  <a:lnTo>
                    <a:pt x="2407" y="25"/>
                  </a:lnTo>
                  <a:lnTo>
                    <a:pt x="228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11b03fb0cc1_0_25"/>
            <p:cNvSpPr/>
            <p:nvPr/>
          </p:nvSpPr>
          <p:spPr>
            <a:xfrm>
              <a:off x="5672700" y="3470800"/>
              <a:ext cx="97550" cy="15850"/>
            </a:xfrm>
            <a:custGeom>
              <a:rect b="b" l="l" r="r" t="t"/>
              <a:pathLst>
                <a:path extrusionOk="0" h="634" w="3902">
                  <a:moveTo>
                    <a:pt x="305" y="0"/>
                  </a:moveTo>
                  <a:lnTo>
                    <a:pt x="203" y="26"/>
                  </a:lnTo>
                  <a:lnTo>
                    <a:pt x="102" y="102"/>
                  </a:lnTo>
                  <a:lnTo>
                    <a:pt x="26" y="203"/>
                  </a:lnTo>
                  <a:lnTo>
                    <a:pt x="1" y="304"/>
                  </a:lnTo>
                  <a:lnTo>
                    <a:pt x="26" y="431"/>
                  </a:lnTo>
                  <a:lnTo>
                    <a:pt x="102" y="532"/>
                  </a:lnTo>
                  <a:lnTo>
                    <a:pt x="203" y="608"/>
                  </a:lnTo>
                  <a:lnTo>
                    <a:pt x="305" y="633"/>
                  </a:lnTo>
                  <a:lnTo>
                    <a:pt x="3598" y="633"/>
                  </a:lnTo>
                  <a:lnTo>
                    <a:pt x="3724" y="608"/>
                  </a:lnTo>
                  <a:lnTo>
                    <a:pt x="3800" y="532"/>
                  </a:lnTo>
                  <a:lnTo>
                    <a:pt x="3876" y="431"/>
                  </a:lnTo>
                  <a:lnTo>
                    <a:pt x="3902" y="304"/>
                  </a:lnTo>
                  <a:lnTo>
                    <a:pt x="3876" y="203"/>
                  </a:lnTo>
                  <a:lnTo>
                    <a:pt x="3800" y="102"/>
                  </a:lnTo>
                  <a:lnTo>
                    <a:pt x="3724" y="26"/>
                  </a:lnTo>
                  <a:lnTo>
                    <a:pt x="359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11b03fb0cc1_0_25"/>
            <p:cNvSpPr/>
            <p:nvPr/>
          </p:nvSpPr>
          <p:spPr>
            <a:xfrm>
              <a:off x="5672700" y="3501825"/>
              <a:ext cx="46900" cy="15850"/>
            </a:xfrm>
            <a:custGeom>
              <a:rect b="b" l="l" r="r" t="t"/>
              <a:pathLst>
                <a:path extrusionOk="0" h="634" w="1876">
                  <a:moveTo>
                    <a:pt x="305" y="0"/>
                  </a:moveTo>
                  <a:lnTo>
                    <a:pt x="203" y="26"/>
                  </a:lnTo>
                  <a:lnTo>
                    <a:pt x="102" y="102"/>
                  </a:lnTo>
                  <a:lnTo>
                    <a:pt x="26" y="203"/>
                  </a:lnTo>
                  <a:lnTo>
                    <a:pt x="1" y="304"/>
                  </a:lnTo>
                  <a:lnTo>
                    <a:pt x="26" y="431"/>
                  </a:lnTo>
                  <a:lnTo>
                    <a:pt x="102" y="532"/>
                  </a:lnTo>
                  <a:lnTo>
                    <a:pt x="203" y="608"/>
                  </a:lnTo>
                  <a:lnTo>
                    <a:pt x="305" y="634"/>
                  </a:lnTo>
                  <a:lnTo>
                    <a:pt x="1571" y="634"/>
                  </a:lnTo>
                  <a:lnTo>
                    <a:pt x="1698" y="608"/>
                  </a:lnTo>
                  <a:lnTo>
                    <a:pt x="1799" y="532"/>
                  </a:lnTo>
                  <a:lnTo>
                    <a:pt x="1850" y="431"/>
                  </a:lnTo>
                  <a:lnTo>
                    <a:pt x="1875" y="304"/>
                  </a:lnTo>
                  <a:lnTo>
                    <a:pt x="1850" y="203"/>
                  </a:lnTo>
                  <a:lnTo>
                    <a:pt x="1799" y="102"/>
                  </a:lnTo>
                  <a:lnTo>
                    <a:pt x="1698" y="26"/>
                  </a:lnTo>
                  <a:lnTo>
                    <a:pt x="15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11b03fb0cc1_0_25"/>
            <p:cNvSpPr/>
            <p:nvPr/>
          </p:nvSpPr>
          <p:spPr>
            <a:xfrm>
              <a:off x="5556825" y="3582250"/>
              <a:ext cx="97550" cy="15850"/>
            </a:xfrm>
            <a:custGeom>
              <a:rect b="b" l="l" r="r" t="t"/>
              <a:pathLst>
                <a:path extrusionOk="0" h="634" w="3902">
                  <a:moveTo>
                    <a:pt x="304" y="0"/>
                  </a:moveTo>
                  <a:lnTo>
                    <a:pt x="178" y="26"/>
                  </a:lnTo>
                  <a:lnTo>
                    <a:pt x="76" y="102"/>
                  </a:lnTo>
                  <a:lnTo>
                    <a:pt x="26" y="203"/>
                  </a:lnTo>
                  <a:lnTo>
                    <a:pt x="0" y="304"/>
                  </a:lnTo>
                  <a:lnTo>
                    <a:pt x="26" y="431"/>
                  </a:lnTo>
                  <a:lnTo>
                    <a:pt x="76" y="532"/>
                  </a:lnTo>
                  <a:lnTo>
                    <a:pt x="178" y="608"/>
                  </a:lnTo>
                  <a:lnTo>
                    <a:pt x="304" y="634"/>
                  </a:lnTo>
                  <a:lnTo>
                    <a:pt x="3597" y="634"/>
                  </a:lnTo>
                  <a:lnTo>
                    <a:pt x="3699" y="608"/>
                  </a:lnTo>
                  <a:lnTo>
                    <a:pt x="3800" y="532"/>
                  </a:lnTo>
                  <a:lnTo>
                    <a:pt x="3876" y="431"/>
                  </a:lnTo>
                  <a:lnTo>
                    <a:pt x="3901" y="304"/>
                  </a:lnTo>
                  <a:lnTo>
                    <a:pt x="3876" y="203"/>
                  </a:lnTo>
                  <a:lnTo>
                    <a:pt x="3800" y="102"/>
                  </a:lnTo>
                  <a:lnTo>
                    <a:pt x="3699" y="26"/>
                  </a:lnTo>
                  <a:lnTo>
                    <a:pt x="359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11b03fb0cc1_0_25"/>
            <p:cNvSpPr/>
            <p:nvPr/>
          </p:nvSpPr>
          <p:spPr>
            <a:xfrm>
              <a:off x="5556825" y="3551225"/>
              <a:ext cx="15225" cy="15850"/>
            </a:xfrm>
            <a:custGeom>
              <a:rect b="b" l="l" r="r" t="t"/>
              <a:pathLst>
                <a:path extrusionOk="0" h="634" w="609">
                  <a:moveTo>
                    <a:pt x="304" y="0"/>
                  </a:moveTo>
                  <a:lnTo>
                    <a:pt x="178" y="25"/>
                  </a:lnTo>
                  <a:lnTo>
                    <a:pt x="76" y="101"/>
                  </a:lnTo>
                  <a:lnTo>
                    <a:pt x="26" y="203"/>
                  </a:lnTo>
                  <a:lnTo>
                    <a:pt x="0" y="304"/>
                  </a:lnTo>
                  <a:lnTo>
                    <a:pt x="26" y="431"/>
                  </a:lnTo>
                  <a:lnTo>
                    <a:pt x="76" y="532"/>
                  </a:lnTo>
                  <a:lnTo>
                    <a:pt x="178" y="608"/>
                  </a:lnTo>
                  <a:lnTo>
                    <a:pt x="304" y="633"/>
                  </a:lnTo>
                  <a:lnTo>
                    <a:pt x="431" y="608"/>
                  </a:lnTo>
                  <a:lnTo>
                    <a:pt x="532" y="532"/>
                  </a:lnTo>
                  <a:lnTo>
                    <a:pt x="583" y="431"/>
                  </a:lnTo>
                  <a:lnTo>
                    <a:pt x="608" y="304"/>
                  </a:lnTo>
                  <a:lnTo>
                    <a:pt x="583" y="203"/>
                  </a:lnTo>
                  <a:lnTo>
                    <a:pt x="532" y="101"/>
                  </a:lnTo>
                  <a:lnTo>
                    <a:pt x="431" y="25"/>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g11b03fb0cc1_0_25"/>
            <p:cNvSpPr/>
            <p:nvPr/>
          </p:nvSpPr>
          <p:spPr>
            <a:xfrm>
              <a:off x="5587850" y="3551225"/>
              <a:ext cx="66525" cy="15850"/>
            </a:xfrm>
            <a:custGeom>
              <a:rect b="b" l="l" r="r" t="t"/>
              <a:pathLst>
                <a:path extrusionOk="0" h="634" w="2661">
                  <a:moveTo>
                    <a:pt x="305" y="0"/>
                  </a:moveTo>
                  <a:lnTo>
                    <a:pt x="178" y="25"/>
                  </a:lnTo>
                  <a:lnTo>
                    <a:pt x="77" y="101"/>
                  </a:lnTo>
                  <a:lnTo>
                    <a:pt x="26" y="203"/>
                  </a:lnTo>
                  <a:lnTo>
                    <a:pt x="1" y="304"/>
                  </a:lnTo>
                  <a:lnTo>
                    <a:pt x="26" y="431"/>
                  </a:lnTo>
                  <a:lnTo>
                    <a:pt x="77" y="532"/>
                  </a:lnTo>
                  <a:lnTo>
                    <a:pt x="178" y="608"/>
                  </a:lnTo>
                  <a:lnTo>
                    <a:pt x="305" y="633"/>
                  </a:lnTo>
                  <a:lnTo>
                    <a:pt x="2356" y="633"/>
                  </a:lnTo>
                  <a:lnTo>
                    <a:pt x="2458" y="608"/>
                  </a:lnTo>
                  <a:lnTo>
                    <a:pt x="2559" y="532"/>
                  </a:lnTo>
                  <a:lnTo>
                    <a:pt x="2635" y="431"/>
                  </a:lnTo>
                  <a:lnTo>
                    <a:pt x="2660" y="304"/>
                  </a:lnTo>
                  <a:lnTo>
                    <a:pt x="2635" y="203"/>
                  </a:lnTo>
                  <a:lnTo>
                    <a:pt x="2559" y="101"/>
                  </a:lnTo>
                  <a:lnTo>
                    <a:pt x="2458" y="25"/>
                  </a:lnTo>
                  <a:lnTo>
                    <a:pt x="235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 name="Google Shape;552;g11b03fb0cc1_0_25"/>
          <p:cNvGrpSpPr/>
          <p:nvPr/>
        </p:nvGrpSpPr>
        <p:grpSpPr>
          <a:xfrm>
            <a:off x="865441" y="3952437"/>
            <a:ext cx="484466" cy="548658"/>
            <a:chOff x="4759550" y="3348575"/>
            <a:chExt cx="350225" cy="395800"/>
          </a:xfrm>
        </p:grpSpPr>
        <p:sp>
          <p:nvSpPr>
            <p:cNvPr id="553" name="Google Shape;553;g11b03fb0cc1_0_25"/>
            <p:cNvSpPr/>
            <p:nvPr/>
          </p:nvSpPr>
          <p:spPr>
            <a:xfrm>
              <a:off x="4872275" y="3427725"/>
              <a:ext cx="124775" cy="119725"/>
            </a:xfrm>
            <a:custGeom>
              <a:rect b="b" l="l" r="r" t="t"/>
              <a:pathLst>
                <a:path extrusionOk="0" h="4789" w="4991">
                  <a:moveTo>
                    <a:pt x="2483" y="1014"/>
                  </a:moveTo>
                  <a:lnTo>
                    <a:pt x="2888" y="1825"/>
                  </a:lnTo>
                  <a:lnTo>
                    <a:pt x="2939" y="1875"/>
                  </a:lnTo>
                  <a:lnTo>
                    <a:pt x="2989" y="1926"/>
                  </a:lnTo>
                  <a:lnTo>
                    <a:pt x="3040" y="1977"/>
                  </a:lnTo>
                  <a:lnTo>
                    <a:pt x="3116" y="2002"/>
                  </a:lnTo>
                  <a:lnTo>
                    <a:pt x="4003" y="2129"/>
                  </a:lnTo>
                  <a:lnTo>
                    <a:pt x="3369" y="2736"/>
                  </a:lnTo>
                  <a:lnTo>
                    <a:pt x="3319" y="2812"/>
                  </a:lnTo>
                  <a:lnTo>
                    <a:pt x="3293" y="2863"/>
                  </a:lnTo>
                  <a:lnTo>
                    <a:pt x="3268" y="2939"/>
                  </a:lnTo>
                  <a:lnTo>
                    <a:pt x="3268" y="3015"/>
                  </a:lnTo>
                  <a:lnTo>
                    <a:pt x="3420" y="3902"/>
                  </a:lnTo>
                  <a:lnTo>
                    <a:pt x="2635" y="3496"/>
                  </a:lnTo>
                  <a:lnTo>
                    <a:pt x="2559" y="3446"/>
                  </a:lnTo>
                  <a:lnTo>
                    <a:pt x="2432" y="3446"/>
                  </a:lnTo>
                  <a:lnTo>
                    <a:pt x="2356" y="3496"/>
                  </a:lnTo>
                  <a:lnTo>
                    <a:pt x="1546" y="3902"/>
                  </a:lnTo>
                  <a:lnTo>
                    <a:pt x="1698" y="3015"/>
                  </a:lnTo>
                  <a:lnTo>
                    <a:pt x="1723" y="2939"/>
                  </a:lnTo>
                  <a:lnTo>
                    <a:pt x="1698" y="2863"/>
                  </a:lnTo>
                  <a:lnTo>
                    <a:pt x="1672" y="2812"/>
                  </a:lnTo>
                  <a:lnTo>
                    <a:pt x="1622" y="2736"/>
                  </a:lnTo>
                  <a:lnTo>
                    <a:pt x="988" y="2129"/>
                  </a:lnTo>
                  <a:lnTo>
                    <a:pt x="1875" y="2002"/>
                  </a:lnTo>
                  <a:lnTo>
                    <a:pt x="1926" y="1977"/>
                  </a:lnTo>
                  <a:lnTo>
                    <a:pt x="2002" y="1926"/>
                  </a:lnTo>
                  <a:lnTo>
                    <a:pt x="2052" y="1875"/>
                  </a:lnTo>
                  <a:lnTo>
                    <a:pt x="2103" y="1825"/>
                  </a:lnTo>
                  <a:lnTo>
                    <a:pt x="2483" y="1014"/>
                  </a:lnTo>
                  <a:close/>
                  <a:moveTo>
                    <a:pt x="2483" y="1"/>
                  </a:moveTo>
                  <a:lnTo>
                    <a:pt x="2407" y="26"/>
                  </a:lnTo>
                  <a:lnTo>
                    <a:pt x="2331" y="51"/>
                  </a:lnTo>
                  <a:lnTo>
                    <a:pt x="2255" y="102"/>
                  </a:lnTo>
                  <a:lnTo>
                    <a:pt x="2204" y="178"/>
                  </a:lnTo>
                  <a:lnTo>
                    <a:pt x="1622" y="1394"/>
                  </a:lnTo>
                  <a:lnTo>
                    <a:pt x="279" y="1597"/>
                  </a:lnTo>
                  <a:lnTo>
                    <a:pt x="178" y="1622"/>
                  </a:lnTo>
                  <a:lnTo>
                    <a:pt x="102" y="1673"/>
                  </a:lnTo>
                  <a:lnTo>
                    <a:pt x="51" y="1723"/>
                  </a:lnTo>
                  <a:lnTo>
                    <a:pt x="26" y="1799"/>
                  </a:lnTo>
                  <a:lnTo>
                    <a:pt x="0" y="1901"/>
                  </a:lnTo>
                  <a:lnTo>
                    <a:pt x="0" y="1977"/>
                  </a:lnTo>
                  <a:lnTo>
                    <a:pt x="51" y="2053"/>
                  </a:lnTo>
                  <a:lnTo>
                    <a:pt x="102" y="2129"/>
                  </a:lnTo>
                  <a:lnTo>
                    <a:pt x="1064" y="3066"/>
                  </a:lnTo>
                  <a:lnTo>
                    <a:pt x="836" y="4408"/>
                  </a:lnTo>
                  <a:lnTo>
                    <a:pt x="836" y="4510"/>
                  </a:lnTo>
                  <a:lnTo>
                    <a:pt x="862" y="4586"/>
                  </a:lnTo>
                  <a:lnTo>
                    <a:pt x="912" y="4662"/>
                  </a:lnTo>
                  <a:lnTo>
                    <a:pt x="963" y="4712"/>
                  </a:lnTo>
                  <a:lnTo>
                    <a:pt x="1064" y="4763"/>
                  </a:lnTo>
                  <a:lnTo>
                    <a:pt x="1140" y="4788"/>
                  </a:lnTo>
                  <a:lnTo>
                    <a:pt x="1216" y="4763"/>
                  </a:lnTo>
                  <a:lnTo>
                    <a:pt x="1292" y="4738"/>
                  </a:lnTo>
                  <a:lnTo>
                    <a:pt x="2483" y="4104"/>
                  </a:lnTo>
                  <a:lnTo>
                    <a:pt x="3699" y="4738"/>
                  </a:lnTo>
                  <a:lnTo>
                    <a:pt x="3775" y="4763"/>
                  </a:lnTo>
                  <a:lnTo>
                    <a:pt x="3952" y="4763"/>
                  </a:lnTo>
                  <a:lnTo>
                    <a:pt x="4028" y="4712"/>
                  </a:lnTo>
                  <a:lnTo>
                    <a:pt x="4079" y="4662"/>
                  </a:lnTo>
                  <a:lnTo>
                    <a:pt x="4129" y="4586"/>
                  </a:lnTo>
                  <a:lnTo>
                    <a:pt x="4155" y="4510"/>
                  </a:lnTo>
                  <a:lnTo>
                    <a:pt x="4155" y="4408"/>
                  </a:lnTo>
                  <a:lnTo>
                    <a:pt x="3927" y="3066"/>
                  </a:lnTo>
                  <a:lnTo>
                    <a:pt x="4889" y="2129"/>
                  </a:lnTo>
                  <a:lnTo>
                    <a:pt x="4940" y="2053"/>
                  </a:lnTo>
                  <a:lnTo>
                    <a:pt x="4965" y="1977"/>
                  </a:lnTo>
                  <a:lnTo>
                    <a:pt x="4990" y="1901"/>
                  </a:lnTo>
                  <a:lnTo>
                    <a:pt x="4965" y="1799"/>
                  </a:lnTo>
                  <a:lnTo>
                    <a:pt x="4940" y="1723"/>
                  </a:lnTo>
                  <a:lnTo>
                    <a:pt x="4864" y="1673"/>
                  </a:lnTo>
                  <a:lnTo>
                    <a:pt x="4813" y="1622"/>
                  </a:lnTo>
                  <a:lnTo>
                    <a:pt x="4712" y="1597"/>
                  </a:lnTo>
                  <a:lnTo>
                    <a:pt x="3369" y="1394"/>
                  </a:lnTo>
                  <a:lnTo>
                    <a:pt x="2761" y="178"/>
                  </a:lnTo>
                  <a:lnTo>
                    <a:pt x="2711" y="102"/>
                  </a:lnTo>
                  <a:lnTo>
                    <a:pt x="2660" y="51"/>
                  </a:lnTo>
                  <a:lnTo>
                    <a:pt x="2584" y="26"/>
                  </a:lnTo>
                  <a:lnTo>
                    <a:pt x="24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11b03fb0cc1_0_25"/>
            <p:cNvSpPr/>
            <p:nvPr/>
          </p:nvSpPr>
          <p:spPr>
            <a:xfrm>
              <a:off x="4759550" y="3348575"/>
              <a:ext cx="350225" cy="395800"/>
            </a:xfrm>
            <a:custGeom>
              <a:rect b="b" l="l" r="r" t="t"/>
              <a:pathLst>
                <a:path extrusionOk="0" h="15832" w="14009">
                  <a:moveTo>
                    <a:pt x="6992" y="608"/>
                  </a:moveTo>
                  <a:lnTo>
                    <a:pt x="7524" y="634"/>
                  </a:lnTo>
                  <a:lnTo>
                    <a:pt x="8005" y="710"/>
                  </a:lnTo>
                  <a:lnTo>
                    <a:pt x="8486" y="836"/>
                  </a:lnTo>
                  <a:lnTo>
                    <a:pt x="8942" y="1014"/>
                  </a:lnTo>
                  <a:lnTo>
                    <a:pt x="9398" y="1216"/>
                  </a:lnTo>
                  <a:lnTo>
                    <a:pt x="9803" y="1470"/>
                  </a:lnTo>
                  <a:lnTo>
                    <a:pt x="10183" y="1774"/>
                  </a:lnTo>
                  <a:lnTo>
                    <a:pt x="10538" y="2078"/>
                  </a:lnTo>
                  <a:lnTo>
                    <a:pt x="10867" y="2432"/>
                  </a:lnTo>
                  <a:lnTo>
                    <a:pt x="11146" y="2837"/>
                  </a:lnTo>
                  <a:lnTo>
                    <a:pt x="11399" y="3243"/>
                  </a:lnTo>
                  <a:lnTo>
                    <a:pt x="11627" y="3673"/>
                  </a:lnTo>
                  <a:lnTo>
                    <a:pt x="11779" y="4129"/>
                  </a:lnTo>
                  <a:lnTo>
                    <a:pt x="11906" y="4611"/>
                  </a:lnTo>
                  <a:lnTo>
                    <a:pt x="11982" y="5117"/>
                  </a:lnTo>
                  <a:lnTo>
                    <a:pt x="12007" y="5624"/>
                  </a:lnTo>
                  <a:lnTo>
                    <a:pt x="11982" y="6130"/>
                  </a:lnTo>
                  <a:lnTo>
                    <a:pt x="11906" y="6637"/>
                  </a:lnTo>
                  <a:lnTo>
                    <a:pt x="11779" y="7118"/>
                  </a:lnTo>
                  <a:lnTo>
                    <a:pt x="11627" y="7574"/>
                  </a:lnTo>
                  <a:lnTo>
                    <a:pt x="11399" y="8005"/>
                  </a:lnTo>
                  <a:lnTo>
                    <a:pt x="11146" y="8435"/>
                  </a:lnTo>
                  <a:lnTo>
                    <a:pt x="10867" y="8815"/>
                  </a:lnTo>
                  <a:lnTo>
                    <a:pt x="10538" y="9170"/>
                  </a:lnTo>
                  <a:lnTo>
                    <a:pt x="10183" y="9499"/>
                  </a:lnTo>
                  <a:lnTo>
                    <a:pt x="9803" y="9778"/>
                  </a:lnTo>
                  <a:lnTo>
                    <a:pt x="9398" y="10031"/>
                  </a:lnTo>
                  <a:lnTo>
                    <a:pt x="8942" y="10234"/>
                  </a:lnTo>
                  <a:lnTo>
                    <a:pt x="8486" y="10411"/>
                  </a:lnTo>
                  <a:lnTo>
                    <a:pt x="8005" y="10538"/>
                  </a:lnTo>
                  <a:lnTo>
                    <a:pt x="7524" y="10614"/>
                  </a:lnTo>
                  <a:lnTo>
                    <a:pt x="6992" y="10639"/>
                  </a:lnTo>
                  <a:lnTo>
                    <a:pt x="6485" y="10614"/>
                  </a:lnTo>
                  <a:lnTo>
                    <a:pt x="6004" y="10538"/>
                  </a:lnTo>
                  <a:lnTo>
                    <a:pt x="5523" y="10411"/>
                  </a:lnTo>
                  <a:lnTo>
                    <a:pt x="5041" y="10234"/>
                  </a:lnTo>
                  <a:lnTo>
                    <a:pt x="4611" y="10031"/>
                  </a:lnTo>
                  <a:lnTo>
                    <a:pt x="4205" y="9778"/>
                  </a:lnTo>
                  <a:lnTo>
                    <a:pt x="3826" y="9499"/>
                  </a:lnTo>
                  <a:lnTo>
                    <a:pt x="3471" y="9170"/>
                  </a:lnTo>
                  <a:lnTo>
                    <a:pt x="3142" y="8815"/>
                  </a:lnTo>
                  <a:lnTo>
                    <a:pt x="2838" y="8435"/>
                  </a:lnTo>
                  <a:lnTo>
                    <a:pt x="2584" y="8005"/>
                  </a:lnTo>
                  <a:lnTo>
                    <a:pt x="2382" y="7574"/>
                  </a:lnTo>
                  <a:lnTo>
                    <a:pt x="2204" y="7118"/>
                  </a:lnTo>
                  <a:lnTo>
                    <a:pt x="2103" y="6637"/>
                  </a:lnTo>
                  <a:lnTo>
                    <a:pt x="2027" y="6130"/>
                  </a:lnTo>
                  <a:lnTo>
                    <a:pt x="2002" y="5624"/>
                  </a:lnTo>
                  <a:lnTo>
                    <a:pt x="2027" y="5117"/>
                  </a:lnTo>
                  <a:lnTo>
                    <a:pt x="2103" y="4611"/>
                  </a:lnTo>
                  <a:lnTo>
                    <a:pt x="2204" y="4129"/>
                  </a:lnTo>
                  <a:lnTo>
                    <a:pt x="2382" y="3673"/>
                  </a:lnTo>
                  <a:lnTo>
                    <a:pt x="2584" y="3243"/>
                  </a:lnTo>
                  <a:lnTo>
                    <a:pt x="2838" y="2837"/>
                  </a:lnTo>
                  <a:lnTo>
                    <a:pt x="3142" y="2432"/>
                  </a:lnTo>
                  <a:lnTo>
                    <a:pt x="3471" y="2078"/>
                  </a:lnTo>
                  <a:lnTo>
                    <a:pt x="3826" y="1774"/>
                  </a:lnTo>
                  <a:lnTo>
                    <a:pt x="4205" y="1470"/>
                  </a:lnTo>
                  <a:lnTo>
                    <a:pt x="4611" y="1216"/>
                  </a:lnTo>
                  <a:lnTo>
                    <a:pt x="5041" y="1014"/>
                  </a:lnTo>
                  <a:lnTo>
                    <a:pt x="5523" y="836"/>
                  </a:lnTo>
                  <a:lnTo>
                    <a:pt x="6004" y="710"/>
                  </a:lnTo>
                  <a:lnTo>
                    <a:pt x="6485" y="634"/>
                  </a:lnTo>
                  <a:lnTo>
                    <a:pt x="6992" y="608"/>
                  </a:lnTo>
                  <a:close/>
                  <a:moveTo>
                    <a:pt x="3040" y="9626"/>
                  </a:moveTo>
                  <a:lnTo>
                    <a:pt x="3319" y="9879"/>
                  </a:lnTo>
                  <a:lnTo>
                    <a:pt x="3598" y="10107"/>
                  </a:lnTo>
                  <a:lnTo>
                    <a:pt x="3901" y="10335"/>
                  </a:lnTo>
                  <a:lnTo>
                    <a:pt x="4231" y="10513"/>
                  </a:lnTo>
                  <a:lnTo>
                    <a:pt x="4560" y="10690"/>
                  </a:lnTo>
                  <a:lnTo>
                    <a:pt x="4889" y="10842"/>
                  </a:lnTo>
                  <a:lnTo>
                    <a:pt x="5244" y="10968"/>
                  </a:lnTo>
                  <a:lnTo>
                    <a:pt x="5624" y="11095"/>
                  </a:lnTo>
                  <a:lnTo>
                    <a:pt x="3446" y="14819"/>
                  </a:lnTo>
                  <a:lnTo>
                    <a:pt x="2888" y="13476"/>
                  </a:lnTo>
                  <a:lnTo>
                    <a:pt x="3395" y="12666"/>
                  </a:lnTo>
                  <a:lnTo>
                    <a:pt x="3446" y="12539"/>
                  </a:lnTo>
                  <a:lnTo>
                    <a:pt x="3446" y="12412"/>
                  </a:lnTo>
                  <a:lnTo>
                    <a:pt x="3395" y="12311"/>
                  </a:lnTo>
                  <a:lnTo>
                    <a:pt x="3294" y="12235"/>
                  </a:lnTo>
                  <a:lnTo>
                    <a:pt x="3167" y="12184"/>
                  </a:lnTo>
                  <a:lnTo>
                    <a:pt x="3066" y="12184"/>
                  </a:lnTo>
                  <a:lnTo>
                    <a:pt x="2964" y="12235"/>
                  </a:lnTo>
                  <a:lnTo>
                    <a:pt x="2863" y="12336"/>
                  </a:lnTo>
                  <a:lnTo>
                    <a:pt x="2356" y="13147"/>
                  </a:lnTo>
                  <a:lnTo>
                    <a:pt x="887" y="13349"/>
                  </a:lnTo>
                  <a:lnTo>
                    <a:pt x="3040" y="9626"/>
                  </a:lnTo>
                  <a:close/>
                  <a:moveTo>
                    <a:pt x="10969" y="9626"/>
                  </a:moveTo>
                  <a:lnTo>
                    <a:pt x="13096" y="13349"/>
                  </a:lnTo>
                  <a:lnTo>
                    <a:pt x="11653" y="13147"/>
                  </a:lnTo>
                  <a:lnTo>
                    <a:pt x="11146" y="12336"/>
                  </a:lnTo>
                  <a:lnTo>
                    <a:pt x="11045" y="12235"/>
                  </a:lnTo>
                  <a:lnTo>
                    <a:pt x="10943" y="12184"/>
                  </a:lnTo>
                  <a:lnTo>
                    <a:pt x="10817" y="12184"/>
                  </a:lnTo>
                  <a:lnTo>
                    <a:pt x="10715" y="12235"/>
                  </a:lnTo>
                  <a:lnTo>
                    <a:pt x="10614" y="12311"/>
                  </a:lnTo>
                  <a:lnTo>
                    <a:pt x="10563" y="12412"/>
                  </a:lnTo>
                  <a:lnTo>
                    <a:pt x="10563" y="12539"/>
                  </a:lnTo>
                  <a:lnTo>
                    <a:pt x="10614" y="12666"/>
                  </a:lnTo>
                  <a:lnTo>
                    <a:pt x="11121" y="13476"/>
                  </a:lnTo>
                  <a:lnTo>
                    <a:pt x="10563" y="14819"/>
                  </a:lnTo>
                  <a:lnTo>
                    <a:pt x="8385" y="11095"/>
                  </a:lnTo>
                  <a:lnTo>
                    <a:pt x="8765" y="10968"/>
                  </a:lnTo>
                  <a:lnTo>
                    <a:pt x="9120" y="10842"/>
                  </a:lnTo>
                  <a:lnTo>
                    <a:pt x="9449" y="10690"/>
                  </a:lnTo>
                  <a:lnTo>
                    <a:pt x="9778" y="10513"/>
                  </a:lnTo>
                  <a:lnTo>
                    <a:pt x="10107" y="10335"/>
                  </a:lnTo>
                  <a:lnTo>
                    <a:pt x="10411" y="10107"/>
                  </a:lnTo>
                  <a:lnTo>
                    <a:pt x="10690" y="9879"/>
                  </a:lnTo>
                  <a:lnTo>
                    <a:pt x="10969" y="9626"/>
                  </a:lnTo>
                  <a:close/>
                  <a:moveTo>
                    <a:pt x="6992" y="1"/>
                  </a:moveTo>
                  <a:lnTo>
                    <a:pt x="6435" y="26"/>
                  </a:lnTo>
                  <a:lnTo>
                    <a:pt x="5877" y="102"/>
                  </a:lnTo>
                  <a:lnTo>
                    <a:pt x="5320" y="254"/>
                  </a:lnTo>
                  <a:lnTo>
                    <a:pt x="4813" y="431"/>
                  </a:lnTo>
                  <a:lnTo>
                    <a:pt x="4332" y="684"/>
                  </a:lnTo>
                  <a:lnTo>
                    <a:pt x="3851" y="963"/>
                  </a:lnTo>
                  <a:lnTo>
                    <a:pt x="3420" y="1292"/>
                  </a:lnTo>
                  <a:lnTo>
                    <a:pt x="3015" y="1647"/>
                  </a:lnTo>
                  <a:lnTo>
                    <a:pt x="2660" y="2052"/>
                  </a:lnTo>
                  <a:lnTo>
                    <a:pt x="2331" y="2483"/>
                  </a:lnTo>
                  <a:lnTo>
                    <a:pt x="2052" y="2939"/>
                  </a:lnTo>
                  <a:lnTo>
                    <a:pt x="1824" y="3445"/>
                  </a:lnTo>
                  <a:lnTo>
                    <a:pt x="1622" y="3952"/>
                  </a:lnTo>
                  <a:lnTo>
                    <a:pt x="1495" y="4484"/>
                  </a:lnTo>
                  <a:lnTo>
                    <a:pt x="1394" y="5041"/>
                  </a:lnTo>
                  <a:lnTo>
                    <a:pt x="1368" y="5624"/>
                  </a:lnTo>
                  <a:lnTo>
                    <a:pt x="1394" y="6130"/>
                  </a:lnTo>
                  <a:lnTo>
                    <a:pt x="1444" y="6612"/>
                  </a:lnTo>
                  <a:lnTo>
                    <a:pt x="1571" y="7068"/>
                  </a:lnTo>
                  <a:lnTo>
                    <a:pt x="1698" y="7524"/>
                  </a:lnTo>
                  <a:lnTo>
                    <a:pt x="1875" y="7954"/>
                  </a:lnTo>
                  <a:lnTo>
                    <a:pt x="2078" y="8385"/>
                  </a:lnTo>
                  <a:lnTo>
                    <a:pt x="2331" y="8765"/>
                  </a:lnTo>
                  <a:lnTo>
                    <a:pt x="2610" y="9145"/>
                  </a:lnTo>
                  <a:lnTo>
                    <a:pt x="51" y="13577"/>
                  </a:lnTo>
                  <a:lnTo>
                    <a:pt x="26" y="13679"/>
                  </a:lnTo>
                  <a:lnTo>
                    <a:pt x="1" y="13755"/>
                  </a:lnTo>
                  <a:lnTo>
                    <a:pt x="26" y="13831"/>
                  </a:lnTo>
                  <a:lnTo>
                    <a:pt x="51" y="13907"/>
                  </a:lnTo>
                  <a:lnTo>
                    <a:pt x="127" y="13983"/>
                  </a:lnTo>
                  <a:lnTo>
                    <a:pt x="203" y="14033"/>
                  </a:lnTo>
                  <a:lnTo>
                    <a:pt x="279" y="14059"/>
                  </a:lnTo>
                  <a:lnTo>
                    <a:pt x="355" y="14059"/>
                  </a:lnTo>
                  <a:lnTo>
                    <a:pt x="2356" y="13780"/>
                  </a:lnTo>
                  <a:lnTo>
                    <a:pt x="3116" y="15655"/>
                  </a:lnTo>
                  <a:lnTo>
                    <a:pt x="3167" y="15731"/>
                  </a:lnTo>
                  <a:lnTo>
                    <a:pt x="3218" y="15781"/>
                  </a:lnTo>
                  <a:lnTo>
                    <a:pt x="3294" y="15807"/>
                  </a:lnTo>
                  <a:lnTo>
                    <a:pt x="3395" y="15832"/>
                  </a:lnTo>
                  <a:lnTo>
                    <a:pt x="3496" y="15832"/>
                  </a:lnTo>
                  <a:lnTo>
                    <a:pt x="3572" y="15807"/>
                  </a:lnTo>
                  <a:lnTo>
                    <a:pt x="3623" y="15756"/>
                  </a:lnTo>
                  <a:lnTo>
                    <a:pt x="3674" y="15680"/>
                  </a:lnTo>
                  <a:lnTo>
                    <a:pt x="6257" y="11222"/>
                  </a:lnTo>
                  <a:lnTo>
                    <a:pt x="6257" y="11196"/>
                  </a:lnTo>
                  <a:lnTo>
                    <a:pt x="6637" y="11247"/>
                  </a:lnTo>
                  <a:lnTo>
                    <a:pt x="7372" y="11247"/>
                  </a:lnTo>
                  <a:lnTo>
                    <a:pt x="7752" y="11196"/>
                  </a:lnTo>
                  <a:lnTo>
                    <a:pt x="7752" y="11222"/>
                  </a:lnTo>
                  <a:lnTo>
                    <a:pt x="10335" y="15680"/>
                  </a:lnTo>
                  <a:lnTo>
                    <a:pt x="10386" y="15756"/>
                  </a:lnTo>
                  <a:lnTo>
                    <a:pt x="10437" y="15807"/>
                  </a:lnTo>
                  <a:lnTo>
                    <a:pt x="10513" y="15832"/>
                  </a:lnTo>
                  <a:lnTo>
                    <a:pt x="10614" y="15832"/>
                  </a:lnTo>
                  <a:lnTo>
                    <a:pt x="10715" y="15807"/>
                  </a:lnTo>
                  <a:lnTo>
                    <a:pt x="10791" y="15781"/>
                  </a:lnTo>
                  <a:lnTo>
                    <a:pt x="10842" y="15731"/>
                  </a:lnTo>
                  <a:lnTo>
                    <a:pt x="10893" y="15655"/>
                  </a:lnTo>
                  <a:lnTo>
                    <a:pt x="11653" y="13780"/>
                  </a:lnTo>
                  <a:lnTo>
                    <a:pt x="13654" y="14059"/>
                  </a:lnTo>
                  <a:lnTo>
                    <a:pt x="13730" y="14059"/>
                  </a:lnTo>
                  <a:lnTo>
                    <a:pt x="13806" y="14033"/>
                  </a:lnTo>
                  <a:lnTo>
                    <a:pt x="13882" y="13983"/>
                  </a:lnTo>
                  <a:lnTo>
                    <a:pt x="13932" y="13907"/>
                  </a:lnTo>
                  <a:lnTo>
                    <a:pt x="13983" y="13831"/>
                  </a:lnTo>
                  <a:lnTo>
                    <a:pt x="14008" y="13755"/>
                  </a:lnTo>
                  <a:lnTo>
                    <a:pt x="13983" y="13679"/>
                  </a:lnTo>
                  <a:lnTo>
                    <a:pt x="13958" y="13577"/>
                  </a:lnTo>
                  <a:lnTo>
                    <a:pt x="11399" y="9145"/>
                  </a:lnTo>
                  <a:lnTo>
                    <a:pt x="11678" y="8765"/>
                  </a:lnTo>
                  <a:lnTo>
                    <a:pt x="11906" y="8385"/>
                  </a:lnTo>
                  <a:lnTo>
                    <a:pt x="12134" y="7954"/>
                  </a:lnTo>
                  <a:lnTo>
                    <a:pt x="12311" y="7524"/>
                  </a:lnTo>
                  <a:lnTo>
                    <a:pt x="12438" y="7068"/>
                  </a:lnTo>
                  <a:lnTo>
                    <a:pt x="12539" y="6612"/>
                  </a:lnTo>
                  <a:lnTo>
                    <a:pt x="12615" y="6130"/>
                  </a:lnTo>
                  <a:lnTo>
                    <a:pt x="12640" y="5624"/>
                  </a:lnTo>
                  <a:lnTo>
                    <a:pt x="12615" y="5041"/>
                  </a:lnTo>
                  <a:lnTo>
                    <a:pt x="12514" y="4484"/>
                  </a:lnTo>
                  <a:lnTo>
                    <a:pt x="12387" y="3952"/>
                  </a:lnTo>
                  <a:lnTo>
                    <a:pt x="12184" y="3445"/>
                  </a:lnTo>
                  <a:lnTo>
                    <a:pt x="11956" y="2939"/>
                  </a:lnTo>
                  <a:lnTo>
                    <a:pt x="11678" y="2483"/>
                  </a:lnTo>
                  <a:lnTo>
                    <a:pt x="11349" y="2052"/>
                  </a:lnTo>
                  <a:lnTo>
                    <a:pt x="10994" y="1647"/>
                  </a:lnTo>
                  <a:lnTo>
                    <a:pt x="10589" y="1292"/>
                  </a:lnTo>
                  <a:lnTo>
                    <a:pt x="10158" y="963"/>
                  </a:lnTo>
                  <a:lnTo>
                    <a:pt x="9677" y="684"/>
                  </a:lnTo>
                  <a:lnTo>
                    <a:pt x="9196" y="431"/>
                  </a:lnTo>
                  <a:lnTo>
                    <a:pt x="8664" y="254"/>
                  </a:lnTo>
                  <a:lnTo>
                    <a:pt x="8132" y="102"/>
                  </a:lnTo>
                  <a:lnTo>
                    <a:pt x="7574" y="26"/>
                  </a:lnTo>
                  <a:lnTo>
                    <a:pt x="699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g11b03fb0cc1_0_25"/>
            <p:cNvSpPr/>
            <p:nvPr/>
          </p:nvSpPr>
          <p:spPr>
            <a:xfrm>
              <a:off x="4881775" y="3388475"/>
              <a:ext cx="153275" cy="148200"/>
            </a:xfrm>
            <a:custGeom>
              <a:rect b="b" l="l" r="r" t="t"/>
              <a:pathLst>
                <a:path extrusionOk="0" h="5928" w="6131">
                  <a:moveTo>
                    <a:pt x="2103" y="0"/>
                  </a:moveTo>
                  <a:lnTo>
                    <a:pt x="1849" y="26"/>
                  </a:lnTo>
                  <a:lnTo>
                    <a:pt x="1596" y="51"/>
                  </a:lnTo>
                  <a:lnTo>
                    <a:pt x="1343" y="76"/>
                  </a:lnTo>
                  <a:lnTo>
                    <a:pt x="1090" y="152"/>
                  </a:lnTo>
                  <a:lnTo>
                    <a:pt x="836" y="203"/>
                  </a:lnTo>
                  <a:lnTo>
                    <a:pt x="608" y="304"/>
                  </a:lnTo>
                  <a:lnTo>
                    <a:pt x="380" y="406"/>
                  </a:lnTo>
                  <a:lnTo>
                    <a:pt x="152" y="532"/>
                  </a:lnTo>
                  <a:lnTo>
                    <a:pt x="51" y="608"/>
                  </a:lnTo>
                  <a:lnTo>
                    <a:pt x="0" y="710"/>
                  </a:lnTo>
                  <a:lnTo>
                    <a:pt x="0" y="836"/>
                  </a:lnTo>
                  <a:lnTo>
                    <a:pt x="26" y="938"/>
                  </a:lnTo>
                  <a:lnTo>
                    <a:pt x="102" y="1039"/>
                  </a:lnTo>
                  <a:lnTo>
                    <a:pt x="203" y="1090"/>
                  </a:lnTo>
                  <a:lnTo>
                    <a:pt x="330" y="1090"/>
                  </a:lnTo>
                  <a:lnTo>
                    <a:pt x="456" y="1064"/>
                  </a:lnTo>
                  <a:lnTo>
                    <a:pt x="836" y="887"/>
                  </a:lnTo>
                  <a:lnTo>
                    <a:pt x="1242" y="735"/>
                  </a:lnTo>
                  <a:lnTo>
                    <a:pt x="1672" y="659"/>
                  </a:lnTo>
                  <a:lnTo>
                    <a:pt x="2103" y="634"/>
                  </a:lnTo>
                  <a:lnTo>
                    <a:pt x="2457" y="659"/>
                  </a:lnTo>
                  <a:lnTo>
                    <a:pt x="2787" y="710"/>
                  </a:lnTo>
                  <a:lnTo>
                    <a:pt x="3116" y="786"/>
                  </a:lnTo>
                  <a:lnTo>
                    <a:pt x="3445" y="887"/>
                  </a:lnTo>
                  <a:lnTo>
                    <a:pt x="3724" y="1039"/>
                  </a:lnTo>
                  <a:lnTo>
                    <a:pt x="4003" y="1216"/>
                  </a:lnTo>
                  <a:lnTo>
                    <a:pt x="4281" y="1419"/>
                  </a:lnTo>
                  <a:lnTo>
                    <a:pt x="4509" y="1621"/>
                  </a:lnTo>
                  <a:lnTo>
                    <a:pt x="4737" y="1875"/>
                  </a:lnTo>
                  <a:lnTo>
                    <a:pt x="4940" y="2128"/>
                  </a:lnTo>
                  <a:lnTo>
                    <a:pt x="5117" y="2407"/>
                  </a:lnTo>
                  <a:lnTo>
                    <a:pt x="5244" y="2711"/>
                  </a:lnTo>
                  <a:lnTo>
                    <a:pt x="5370" y="3015"/>
                  </a:lnTo>
                  <a:lnTo>
                    <a:pt x="5446" y="3344"/>
                  </a:lnTo>
                  <a:lnTo>
                    <a:pt x="5497" y="3673"/>
                  </a:lnTo>
                  <a:lnTo>
                    <a:pt x="5522" y="4028"/>
                  </a:lnTo>
                  <a:lnTo>
                    <a:pt x="5497" y="4408"/>
                  </a:lnTo>
                  <a:lnTo>
                    <a:pt x="5421" y="4788"/>
                  </a:lnTo>
                  <a:lnTo>
                    <a:pt x="5320" y="5142"/>
                  </a:lnTo>
                  <a:lnTo>
                    <a:pt x="5193" y="5497"/>
                  </a:lnTo>
                  <a:lnTo>
                    <a:pt x="5168" y="5624"/>
                  </a:lnTo>
                  <a:lnTo>
                    <a:pt x="5168" y="5725"/>
                  </a:lnTo>
                  <a:lnTo>
                    <a:pt x="5244" y="5826"/>
                  </a:lnTo>
                  <a:lnTo>
                    <a:pt x="5320" y="5902"/>
                  </a:lnTo>
                  <a:lnTo>
                    <a:pt x="5396" y="5928"/>
                  </a:lnTo>
                  <a:lnTo>
                    <a:pt x="5548" y="5928"/>
                  </a:lnTo>
                  <a:lnTo>
                    <a:pt x="5624" y="5902"/>
                  </a:lnTo>
                  <a:lnTo>
                    <a:pt x="5700" y="5826"/>
                  </a:lnTo>
                  <a:lnTo>
                    <a:pt x="5750" y="5750"/>
                  </a:lnTo>
                  <a:lnTo>
                    <a:pt x="5902" y="5345"/>
                  </a:lnTo>
                  <a:lnTo>
                    <a:pt x="6029" y="4914"/>
                  </a:lnTo>
                  <a:lnTo>
                    <a:pt x="6105" y="4484"/>
                  </a:lnTo>
                  <a:lnTo>
                    <a:pt x="6130" y="4028"/>
                  </a:lnTo>
                  <a:lnTo>
                    <a:pt x="6105" y="3623"/>
                  </a:lnTo>
                  <a:lnTo>
                    <a:pt x="6054" y="3217"/>
                  </a:lnTo>
                  <a:lnTo>
                    <a:pt x="5953" y="2837"/>
                  </a:lnTo>
                  <a:lnTo>
                    <a:pt x="5826" y="2457"/>
                  </a:lnTo>
                  <a:lnTo>
                    <a:pt x="5649" y="2128"/>
                  </a:lnTo>
                  <a:lnTo>
                    <a:pt x="5446" y="1773"/>
                  </a:lnTo>
                  <a:lnTo>
                    <a:pt x="5218" y="1469"/>
                  </a:lnTo>
                  <a:lnTo>
                    <a:pt x="4965" y="1191"/>
                  </a:lnTo>
                  <a:lnTo>
                    <a:pt x="4661" y="938"/>
                  </a:lnTo>
                  <a:lnTo>
                    <a:pt x="4357" y="710"/>
                  </a:lnTo>
                  <a:lnTo>
                    <a:pt x="4028" y="507"/>
                  </a:lnTo>
                  <a:lnTo>
                    <a:pt x="3673" y="330"/>
                  </a:lnTo>
                  <a:lnTo>
                    <a:pt x="3319" y="203"/>
                  </a:lnTo>
                  <a:lnTo>
                    <a:pt x="2913" y="102"/>
                  </a:lnTo>
                  <a:lnTo>
                    <a:pt x="2533" y="26"/>
                  </a:lnTo>
                  <a:lnTo>
                    <a:pt x="210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g11b03fb0cc1_0_25"/>
            <p:cNvSpPr/>
            <p:nvPr/>
          </p:nvSpPr>
          <p:spPr>
            <a:xfrm>
              <a:off x="4993225" y="3546150"/>
              <a:ext cx="15850" cy="15850"/>
            </a:xfrm>
            <a:custGeom>
              <a:rect b="b" l="l" r="r" t="t"/>
              <a:pathLst>
                <a:path extrusionOk="0" h="634" w="634">
                  <a:moveTo>
                    <a:pt x="304" y="1"/>
                  </a:moveTo>
                  <a:lnTo>
                    <a:pt x="203" y="26"/>
                  </a:lnTo>
                  <a:lnTo>
                    <a:pt x="102" y="102"/>
                  </a:lnTo>
                  <a:lnTo>
                    <a:pt x="26" y="203"/>
                  </a:lnTo>
                  <a:lnTo>
                    <a:pt x="0" y="330"/>
                  </a:lnTo>
                  <a:lnTo>
                    <a:pt x="26" y="431"/>
                  </a:lnTo>
                  <a:lnTo>
                    <a:pt x="102" y="532"/>
                  </a:lnTo>
                  <a:lnTo>
                    <a:pt x="203" y="608"/>
                  </a:lnTo>
                  <a:lnTo>
                    <a:pt x="304" y="634"/>
                  </a:lnTo>
                  <a:lnTo>
                    <a:pt x="431" y="608"/>
                  </a:lnTo>
                  <a:lnTo>
                    <a:pt x="532" y="532"/>
                  </a:lnTo>
                  <a:lnTo>
                    <a:pt x="608" y="431"/>
                  </a:lnTo>
                  <a:lnTo>
                    <a:pt x="634" y="304"/>
                  </a:lnTo>
                  <a:lnTo>
                    <a:pt x="608" y="178"/>
                  </a:lnTo>
                  <a:lnTo>
                    <a:pt x="532" y="77"/>
                  </a:lnTo>
                  <a:lnTo>
                    <a:pt x="431" y="26"/>
                  </a:lnTo>
                  <a:lnTo>
                    <a:pt x="3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11b03fb0cc1_0_25"/>
            <p:cNvSpPr/>
            <p:nvPr/>
          </p:nvSpPr>
          <p:spPr>
            <a:xfrm>
              <a:off x="4834275" y="3442925"/>
              <a:ext cx="152650" cy="146950"/>
            </a:xfrm>
            <a:custGeom>
              <a:rect b="b" l="l" r="r" t="t"/>
              <a:pathLst>
                <a:path extrusionOk="0" h="5878" w="6106">
                  <a:moveTo>
                    <a:pt x="634" y="1"/>
                  </a:moveTo>
                  <a:lnTo>
                    <a:pt x="533" y="26"/>
                  </a:lnTo>
                  <a:lnTo>
                    <a:pt x="431" y="77"/>
                  </a:lnTo>
                  <a:lnTo>
                    <a:pt x="355" y="178"/>
                  </a:lnTo>
                  <a:lnTo>
                    <a:pt x="203" y="583"/>
                  </a:lnTo>
                  <a:lnTo>
                    <a:pt x="77" y="989"/>
                  </a:lnTo>
                  <a:lnTo>
                    <a:pt x="26" y="1419"/>
                  </a:lnTo>
                  <a:lnTo>
                    <a:pt x="1" y="1850"/>
                  </a:lnTo>
                  <a:lnTo>
                    <a:pt x="1" y="2255"/>
                  </a:lnTo>
                  <a:lnTo>
                    <a:pt x="77" y="2660"/>
                  </a:lnTo>
                  <a:lnTo>
                    <a:pt x="178" y="3040"/>
                  </a:lnTo>
                  <a:lnTo>
                    <a:pt x="305" y="3420"/>
                  </a:lnTo>
                  <a:lnTo>
                    <a:pt x="482" y="3775"/>
                  </a:lnTo>
                  <a:lnTo>
                    <a:pt x="685" y="4104"/>
                  </a:lnTo>
                  <a:lnTo>
                    <a:pt x="912" y="4408"/>
                  </a:lnTo>
                  <a:lnTo>
                    <a:pt x="1166" y="4687"/>
                  </a:lnTo>
                  <a:lnTo>
                    <a:pt x="1444" y="4965"/>
                  </a:lnTo>
                  <a:lnTo>
                    <a:pt x="1774" y="5193"/>
                  </a:lnTo>
                  <a:lnTo>
                    <a:pt x="2103" y="5396"/>
                  </a:lnTo>
                  <a:lnTo>
                    <a:pt x="2458" y="5548"/>
                  </a:lnTo>
                  <a:lnTo>
                    <a:pt x="2812" y="5700"/>
                  </a:lnTo>
                  <a:lnTo>
                    <a:pt x="3192" y="5801"/>
                  </a:lnTo>
                  <a:lnTo>
                    <a:pt x="3597" y="5852"/>
                  </a:lnTo>
                  <a:lnTo>
                    <a:pt x="4003" y="5877"/>
                  </a:lnTo>
                  <a:lnTo>
                    <a:pt x="4256" y="5877"/>
                  </a:lnTo>
                  <a:lnTo>
                    <a:pt x="4509" y="5852"/>
                  </a:lnTo>
                  <a:lnTo>
                    <a:pt x="4763" y="5801"/>
                  </a:lnTo>
                  <a:lnTo>
                    <a:pt x="5016" y="5751"/>
                  </a:lnTo>
                  <a:lnTo>
                    <a:pt x="5269" y="5675"/>
                  </a:lnTo>
                  <a:lnTo>
                    <a:pt x="5497" y="5599"/>
                  </a:lnTo>
                  <a:lnTo>
                    <a:pt x="5725" y="5497"/>
                  </a:lnTo>
                  <a:lnTo>
                    <a:pt x="5953" y="5371"/>
                  </a:lnTo>
                  <a:lnTo>
                    <a:pt x="6055" y="5295"/>
                  </a:lnTo>
                  <a:lnTo>
                    <a:pt x="6105" y="5193"/>
                  </a:lnTo>
                  <a:lnTo>
                    <a:pt x="6105" y="5067"/>
                  </a:lnTo>
                  <a:lnTo>
                    <a:pt x="6080" y="4965"/>
                  </a:lnTo>
                  <a:lnTo>
                    <a:pt x="6004" y="4864"/>
                  </a:lnTo>
                  <a:lnTo>
                    <a:pt x="5877" y="4813"/>
                  </a:lnTo>
                  <a:lnTo>
                    <a:pt x="5776" y="4788"/>
                  </a:lnTo>
                  <a:lnTo>
                    <a:pt x="5649" y="4839"/>
                  </a:lnTo>
                  <a:lnTo>
                    <a:pt x="5269" y="5016"/>
                  </a:lnTo>
                  <a:lnTo>
                    <a:pt x="4864" y="5143"/>
                  </a:lnTo>
                  <a:lnTo>
                    <a:pt x="4433" y="5219"/>
                  </a:lnTo>
                  <a:lnTo>
                    <a:pt x="4003" y="5244"/>
                  </a:lnTo>
                  <a:lnTo>
                    <a:pt x="3673" y="5244"/>
                  </a:lnTo>
                  <a:lnTo>
                    <a:pt x="3319" y="5193"/>
                  </a:lnTo>
                  <a:lnTo>
                    <a:pt x="3015" y="5092"/>
                  </a:lnTo>
                  <a:lnTo>
                    <a:pt x="2686" y="4991"/>
                  </a:lnTo>
                  <a:lnTo>
                    <a:pt x="2382" y="4839"/>
                  </a:lnTo>
                  <a:lnTo>
                    <a:pt x="2103" y="4687"/>
                  </a:lnTo>
                  <a:lnTo>
                    <a:pt x="1850" y="4484"/>
                  </a:lnTo>
                  <a:lnTo>
                    <a:pt x="1596" y="4256"/>
                  </a:lnTo>
                  <a:lnTo>
                    <a:pt x="1394" y="4028"/>
                  </a:lnTo>
                  <a:lnTo>
                    <a:pt x="1191" y="3750"/>
                  </a:lnTo>
                  <a:lnTo>
                    <a:pt x="1014" y="3471"/>
                  </a:lnTo>
                  <a:lnTo>
                    <a:pt x="887" y="3167"/>
                  </a:lnTo>
                  <a:lnTo>
                    <a:pt x="761" y="2863"/>
                  </a:lnTo>
                  <a:lnTo>
                    <a:pt x="685" y="2534"/>
                  </a:lnTo>
                  <a:lnTo>
                    <a:pt x="634" y="2204"/>
                  </a:lnTo>
                  <a:lnTo>
                    <a:pt x="609" y="1850"/>
                  </a:lnTo>
                  <a:lnTo>
                    <a:pt x="634" y="1495"/>
                  </a:lnTo>
                  <a:lnTo>
                    <a:pt x="685" y="1141"/>
                  </a:lnTo>
                  <a:lnTo>
                    <a:pt x="786" y="786"/>
                  </a:lnTo>
                  <a:lnTo>
                    <a:pt x="912" y="457"/>
                  </a:lnTo>
                  <a:lnTo>
                    <a:pt x="938" y="330"/>
                  </a:lnTo>
                  <a:lnTo>
                    <a:pt x="912" y="203"/>
                  </a:lnTo>
                  <a:lnTo>
                    <a:pt x="862" y="102"/>
                  </a:lnTo>
                  <a:lnTo>
                    <a:pt x="761" y="26"/>
                  </a:lnTo>
                  <a:lnTo>
                    <a:pt x="63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11b03fb0cc1_0_25"/>
            <p:cNvSpPr/>
            <p:nvPr/>
          </p:nvSpPr>
          <p:spPr>
            <a:xfrm>
              <a:off x="4858975" y="3418225"/>
              <a:ext cx="15225" cy="15875"/>
            </a:xfrm>
            <a:custGeom>
              <a:rect b="b" l="l" r="r" t="t"/>
              <a:pathLst>
                <a:path extrusionOk="0" h="635" w="609">
                  <a:moveTo>
                    <a:pt x="304" y="1"/>
                  </a:moveTo>
                  <a:lnTo>
                    <a:pt x="178" y="26"/>
                  </a:lnTo>
                  <a:lnTo>
                    <a:pt x="76" y="102"/>
                  </a:lnTo>
                  <a:lnTo>
                    <a:pt x="0" y="203"/>
                  </a:lnTo>
                  <a:lnTo>
                    <a:pt x="0" y="330"/>
                  </a:lnTo>
                  <a:lnTo>
                    <a:pt x="26" y="457"/>
                  </a:lnTo>
                  <a:lnTo>
                    <a:pt x="102" y="533"/>
                  </a:lnTo>
                  <a:lnTo>
                    <a:pt x="203" y="609"/>
                  </a:lnTo>
                  <a:lnTo>
                    <a:pt x="304" y="634"/>
                  </a:lnTo>
                  <a:lnTo>
                    <a:pt x="431" y="609"/>
                  </a:lnTo>
                  <a:lnTo>
                    <a:pt x="532" y="533"/>
                  </a:lnTo>
                  <a:lnTo>
                    <a:pt x="608" y="406"/>
                  </a:lnTo>
                  <a:lnTo>
                    <a:pt x="608" y="305"/>
                  </a:lnTo>
                  <a:lnTo>
                    <a:pt x="583" y="178"/>
                  </a:lnTo>
                  <a:lnTo>
                    <a:pt x="532" y="77"/>
                  </a:lnTo>
                  <a:lnTo>
                    <a:pt x="406" y="26"/>
                  </a:lnTo>
                  <a:lnTo>
                    <a:pt x="3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9" name="Google Shape;559;g11b03fb0cc1_0_25"/>
          <p:cNvGrpSpPr/>
          <p:nvPr/>
        </p:nvGrpSpPr>
        <p:grpSpPr>
          <a:xfrm>
            <a:off x="4950479" y="2683924"/>
            <a:ext cx="547545" cy="548658"/>
            <a:chOff x="6236300" y="3348575"/>
            <a:chExt cx="395825" cy="395800"/>
          </a:xfrm>
        </p:grpSpPr>
        <p:sp>
          <p:nvSpPr>
            <p:cNvPr id="560" name="Google Shape;560;g11b03fb0cc1_0_25"/>
            <p:cNvSpPr/>
            <p:nvPr/>
          </p:nvSpPr>
          <p:spPr>
            <a:xfrm>
              <a:off x="6285700" y="3588575"/>
              <a:ext cx="106400" cy="105775"/>
            </a:xfrm>
            <a:custGeom>
              <a:rect b="b" l="l" r="r" t="t"/>
              <a:pathLst>
                <a:path extrusionOk="0" h="4231" w="4256">
                  <a:moveTo>
                    <a:pt x="2128" y="609"/>
                  </a:moveTo>
                  <a:lnTo>
                    <a:pt x="2280" y="634"/>
                  </a:lnTo>
                  <a:lnTo>
                    <a:pt x="2432" y="659"/>
                  </a:lnTo>
                  <a:lnTo>
                    <a:pt x="2711" y="735"/>
                  </a:lnTo>
                  <a:lnTo>
                    <a:pt x="2964" y="887"/>
                  </a:lnTo>
                  <a:lnTo>
                    <a:pt x="3192" y="1064"/>
                  </a:lnTo>
                  <a:lnTo>
                    <a:pt x="3369" y="1292"/>
                  </a:lnTo>
                  <a:lnTo>
                    <a:pt x="3521" y="1546"/>
                  </a:lnTo>
                  <a:lnTo>
                    <a:pt x="3597" y="1824"/>
                  </a:lnTo>
                  <a:lnTo>
                    <a:pt x="3623" y="1976"/>
                  </a:lnTo>
                  <a:lnTo>
                    <a:pt x="3623" y="2128"/>
                  </a:lnTo>
                  <a:lnTo>
                    <a:pt x="3623" y="2280"/>
                  </a:lnTo>
                  <a:lnTo>
                    <a:pt x="3597" y="2432"/>
                  </a:lnTo>
                  <a:lnTo>
                    <a:pt x="3521" y="2711"/>
                  </a:lnTo>
                  <a:lnTo>
                    <a:pt x="3369" y="2964"/>
                  </a:lnTo>
                  <a:lnTo>
                    <a:pt x="3192" y="3192"/>
                  </a:lnTo>
                  <a:lnTo>
                    <a:pt x="2964" y="3370"/>
                  </a:lnTo>
                  <a:lnTo>
                    <a:pt x="2711" y="3496"/>
                  </a:lnTo>
                  <a:lnTo>
                    <a:pt x="2432" y="3598"/>
                  </a:lnTo>
                  <a:lnTo>
                    <a:pt x="2280" y="3623"/>
                  </a:lnTo>
                  <a:lnTo>
                    <a:pt x="1976" y="3623"/>
                  </a:lnTo>
                  <a:lnTo>
                    <a:pt x="1824" y="3598"/>
                  </a:lnTo>
                  <a:lnTo>
                    <a:pt x="1546" y="3496"/>
                  </a:lnTo>
                  <a:lnTo>
                    <a:pt x="1292" y="3370"/>
                  </a:lnTo>
                  <a:lnTo>
                    <a:pt x="1064" y="3192"/>
                  </a:lnTo>
                  <a:lnTo>
                    <a:pt x="887" y="2964"/>
                  </a:lnTo>
                  <a:lnTo>
                    <a:pt x="735" y="2711"/>
                  </a:lnTo>
                  <a:lnTo>
                    <a:pt x="659" y="2432"/>
                  </a:lnTo>
                  <a:lnTo>
                    <a:pt x="634" y="2280"/>
                  </a:lnTo>
                  <a:lnTo>
                    <a:pt x="634" y="2128"/>
                  </a:lnTo>
                  <a:lnTo>
                    <a:pt x="634" y="1976"/>
                  </a:lnTo>
                  <a:lnTo>
                    <a:pt x="659" y="1824"/>
                  </a:lnTo>
                  <a:lnTo>
                    <a:pt x="735" y="1546"/>
                  </a:lnTo>
                  <a:lnTo>
                    <a:pt x="887" y="1292"/>
                  </a:lnTo>
                  <a:lnTo>
                    <a:pt x="1064" y="1064"/>
                  </a:lnTo>
                  <a:lnTo>
                    <a:pt x="1292" y="887"/>
                  </a:lnTo>
                  <a:lnTo>
                    <a:pt x="1546" y="735"/>
                  </a:lnTo>
                  <a:lnTo>
                    <a:pt x="1824" y="659"/>
                  </a:lnTo>
                  <a:lnTo>
                    <a:pt x="1976" y="634"/>
                  </a:lnTo>
                  <a:lnTo>
                    <a:pt x="2128" y="609"/>
                  </a:lnTo>
                  <a:close/>
                  <a:moveTo>
                    <a:pt x="1900" y="1"/>
                  </a:moveTo>
                  <a:lnTo>
                    <a:pt x="1698" y="51"/>
                  </a:lnTo>
                  <a:lnTo>
                    <a:pt x="1495" y="102"/>
                  </a:lnTo>
                  <a:lnTo>
                    <a:pt x="1292" y="178"/>
                  </a:lnTo>
                  <a:lnTo>
                    <a:pt x="1115" y="254"/>
                  </a:lnTo>
                  <a:lnTo>
                    <a:pt x="938" y="355"/>
                  </a:lnTo>
                  <a:lnTo>
                    <a:pt x="786" y="482"/>
                  </a:lnTo>
                  <a:lnTo>
                    <a:pt x="634" y="634"/>
                  </a:lnTo>
                  <a:lnTo>
                    <a:pt x="482" y="786"/>
                  </a:lnTo>
                  <a:lnTo>
                    <a:pt x="380" y="938"/>
                  </a:lnTo>
                  <a:lnTo>
                    <a:pt x="254" y="1115"/>
                  </a:lnTo>
                  <a:lnTo>
                    <a:pt x="178" y="1292"/>
                  </a:lnTo>
                  <a:lnTo>
                    <a:pt x="102" y="1495"/>
                  </a:lnTo>
                  <a:lnTo>
                    <a:pt x="51" y="1698"/>
                  </a:lnTo>
                  <a:lnTo>
                    <a:pt x="26" y="1900"/>
                  </a:lnTo>
                  <a:lnTo>
                    <a:pt x="0" y="2128"/>
                  </a:lnTo>
                  <a:lnTo>
                    <a:pt x="26" y="2331"/>
                  </a:lnTo>
                  <a:lnTo>
                    <a:pt x="51" y="2559"/>
                  </a:lnTo>
                  <a:lnTo>
                    <a:pt x="102" y="2762"/>
                  </a:lnTo>
                  <a:lnTo>
                    <a:pt x="178" y="2939"/>
                  </a:lnTo>
                  <a:lnTo>
                    <a:pt x="254" y="3116"/>
                  </a:lnTo>
                  <a:lnTo>
                    <a:pt x="380" y="3294"/>
                  </a:lnTo>
                  <a:lnTo>
                    <a:pt x="482" y="3471"/>
                  </a:lnTo>
                  <a:lnTo>
                    <a:pt x="634" y="3623"/>
                  </a:lnTo>
                  <a:lnTo>
                    <a:pt x="786" y="3749"/>
                  </a:lnTo>
                  <a:lnTo>
                    <a:pt x="938" y="3876"/>
                  </a:lnTo>
                  <a:lnTo>
                    <a:pt x="1115" y="3977"/>
                  </a:lnTo>
                  <a:lnTo>
                    <a:pt x="1292" y="4079"/>
                  </a:lnTo>
                  <a:lnTo>
                    <a:pt x="1495" y="4155"/>
                  </a:lnTo>
                  <a:lnTo>
                    <a:pt x="1698" y="4205"/>
                  </a:lnTo>
                  <a:lnTo>
                    <a:pt x="1900" y="4231"/>
                  </a:lnTo>
                  <a:lnTo>
                    <a:pt x="2356" y="4231"/>
                  </a:lnTo>
                  <a:lnTo>
                    <a:pt x="2559" y="4205"/>
                  </a:lnTo>
                  <a:lnTo>
                    <a:pt x="2761" y="4155"/>
                  </a:lnTo>
                  <a:lnTo>
                    <a:pt x="2964" y="4079"/>
                  </a:lnTo>
                  <a:lnTo>
                    <a:pt x="3141" y="3977"/>
                  </a:lnTo>
                  <a:lnTo>
                    <a:pt x="3319" y="3876"/>
                  </a:lnTo>
                  <a:lnTo>
                    <a:pt x="3471" y="3749"/>
                  </a:lnTo>
                  <a:lnTo>
                    <a:pt x="3623" y="3623"/>
                  </a:lnTo>
                  <a:lnTo>
                    <a:pt x="3749" y="3471"/>
                  </a:lnTo>
                  <a:lnTo>
                    <a:pt x="3876" y="3294"/>
                  </a:lnTo>
                  <a:lnTo>
                    <a:pt x="3977" y="3116"/>
                  </a:lnTo>
                  <a:lnTo>
                    <a:pt x="4079" y="2939"/>
                  </a:lnTo>
                  <a:lnTo>
                    <a:pt x="4155" y="2762"/>
                  </a:lnTo>
                  <a:lnTo>
                    <a:pt x="4205" y="2559"/>
                  </a:lnTo>
                  <a:lnTo>
                    <a:pt x="4231" y="2331"/>
                  </a:lnTo>
                  <a:lnTo>
                    <a:pt x="4256" y="2128"/>
                  </a:lnTo>
                  <a:lnTo>
                    <a:pt x="4231" y="1900"/>
                  </a:lnTo>
                  <a:lnTo>
                    <a:pt x="4205" y="1698"/>
                  </a:lnTo>
                  <a:lnTo>
                    <a:pt x="4155" y="1495"/>
                  </a:lnTo>
                  <a:lnTo>
                    <a:pt x="4079" y="1292"/>
                  </a:lnTo>
                  <a:lnTo>
                    <a:pt x="3977" y="1115"/>
                  </a:lnTo>
                  <a:lnTo>
                    <a:pt x="3876" y="938"/>
                  </a:lnTo>
                  <a:lnTo>
                    <a:pt x="3749" y="786"/>
                  </a:lnTo>
                  <a:lnTo>
                    <a:pt x="3623" y="634"/>
                  </a:lnTo>
                  <a:lnTo>
                    <a:pt x="3471" y="482"/>
                  </a:lnTo>
                  <a:lnTo>
                    <a:pt x="3319" y="355"/>
                  </a:lnTo>
                  <a:lnTo>
                    <a:pt x="3141" y="254"/>
                  </a:lnTo>
                  <a:lnTo>
                    <a:pt x="2964" y="178"/>
                  </a:lnTo>
                  <a:lnTo>
                    <a:pt x="2761" y="102"/>
                  </a:lnTo>
                  <a:lnTo>
                    <a:pt x="2559" y="51"/>
                  </a:lnTo>
                  <a:lnTo>
                    <a:pt x="235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11b03fb0cc1_0_25"/>
            <p:cNvSpPr/>
            <p:nvPr/>
          </p:nvSpPr>
          <p:spPr>
            <a:xfrm>
              <a:off x="6236300" y="3348575"/>
              <a:ext cx="395825" cy="395800"/>
            </a:xfrm>
            <a:custGeom>
              <a:rect b="b" l="l" r="r" t="t"/>
              <a:pathLst>
                <a:path extrusionOk="0" h="15832" w="15833">
                  <a:moveTo>
                    <a:pt x="15224" y="608"/>
                  </a:moveTo>
                  <a:lnTo>
                    <a:pt x="15224" y="2230"/>
                  </a:lnTo>
                  <a:lnTo>
                    <a:pt x="1850" y="2230"/>
                  </a:lnTo>
                  <a:lnTo>
                    <a:pt x="1850" y="608"/>
                  </a:lnTo>
                  <a:close/>
                  <a:moveTo>
                    <a:pt x="4509" y="8233"/>
                  </a:moveTo>
                  <a:lnTo>
                    <a:pt x="4585" y="8613"/>
                  </a:lnTo>
                  <a:lnTo>
                    <a:pt x="4611" y="8689"/>
                  </a:lnTo>
                  <a:lnTo>
                    <a:pt x="4636" y="8765"/>
                  </a:lnTo>
                  <a:lnTo>
                    <a:pt x="4712" y="8815"/>
                  </a:lnTo>
                  <a:lnTo>
                    <a:pt x="4763" y="8866"/>
                  </a:lnTo>
                  <a:lnTo>
                    <a:pt x="5649" y="9221"/>
                  </a:lnTo>
                  <a:lnTo>
                    <a:pt x="5725" y="9246"/>
                  </a:lnTo>
                  <a:lnTo>
                    <a:pt x="5827" y="9246"/>
                  </a:lnTo>
                  <a:lnTo>
                    <a:pt x="5903" y="9221"/>
                  </a:lnTo>
                  <a:lnTo>
                    <a:pt x="5953" y="9195"/>
                  </a:lnTo>
                  <a:lnTo>
                    <a:pt x="6283" y="8967"/>
                  </a:lnTo>
                  <a:lnTo>
                    <a:pt x="6865" y="9550"/>
                  </a:lnTo>
                  <a:lnTo>
                    <a:pt x="6637" y="9879"/>
                  </a:lnTo>
                  <a:lnTo>
                    <a:pt x="6587" y="9930"/>
                  </a:lnTo>
                  <a:lnTo>
                    <a:pt x="6587" y="10006"/>
                  </a:lnTo>
                  <a:lnTo>
                    <a:pt x="6587" y="10082"/>
                  </a:lnTo>
                  <a:lnTo>
                    <a:pt x="6612" y="10158"/>
                  </a:lnTo>
                  <a:lnTo>
                    <a:pt x="6966" y="11070"/>
                  </a:lnTo>
                  <a:lnTo>
                    <a:pt x="7017" y="11120"/>
                  </a:lnTo>
                  <a:lnTo>
                    <a:pt x="7068" y="11171"/>
                  </a:lnTo>
                  <a:lnTo>
                    <a:pt x="7118" y="11222"/>
                  </a:lnTo>
                  <a:lnTo>
                    <a:pt x="7194" y="11247"/>
                  </a:lnTo>
                  <a:lnTo>
                    <a:pt x="7600" y="11298"/>
                  </a:lnTo>
                  <a:lnTo>
                    <a:pt x="7600" y="12134"/>
                  </a:lnTo>
                  <a:lnTo>
                    <a:pt x="7194" y="12210"/>
                  </a:lnTo>
                  <a:lnTo>
                    <a:pt x="7118" y="12210"/>
                  </a:lnTo>
                  <a:lnTo>
                    <a:pt x="7068" y="12260"/>
                  </a:lnTo>
                  <a:lnTo>
                    <a:pt x="7017" y="12311"/>
                  </a:lnTo>
                  <a:lnTo>
                    <a:pt x="6966" y="12387"/>
                  </a:lnTo>
                  <a:lnTo>
                    <a:pt x="6612" y="13273"/>
                  </a:lnTo>
                  <a:lnTo>
                    <a:pt x="6587" y="13349"/>
                  </a:lnTo>
                  <a:lnTo>
                    <a:pt x="6587" y="13425"/>
                  </a:lnTo>
                  <a:lnTo>
                    <a:pt x="6587" y="13501"/>
                  </a:lnTo>
                  <a:lnTo>
                    <a:pt x="6637" y="13577"/>
                  </a:lnTo>
                  <a:lnTo>
                    <a:pt x="6865" y="13907"/>
                  </a:lnTo>
                  <a:lnTo>
                    <a:pt x="6283" y="14489"/>
                  </a:lnTo>
                  <a:lnTo>
                    <a:pt x="5953" y="14261"/>
                  </a:lnTo>
                  <a:lnTo>
                    <a:pt x="5903" y="14211"/>
                  </a:lnTo>
                  <a:lnTo>
                    <a:pt x="5827" y="14185"/>
                  </a:lnTo>
                  <a:lnTo>
                    <a:pt x="5751" y="14185"/>
                  </a:lnTo>
                  <a:lnTo>
                    <a:pt x="5675" y="14211"/>
                  </a:lnTo>
                  <a:lnTo>
                    <a:pt x="4763" y="14591"/>
                  </a:lnTo>
                  <a:lnTo>
                    <a:pt x="4712" y="14616"/>
                  </a:lnTo>
                  <a:lnTo>
                    <a:pt x="4636" y="14667"/>
                  </a:lnTo>
                  <a:lnTo>
                    <a:pt x="4611" y="14743"/>
                  </a:lnTo>
                  <a:lnTo>
                    <a:pt x="4585" y="14819"/>
                  </a:lnTo>
                  <a:lnTo>
                    <a:pt x="4535" y="15224"/>
                  </a:lnTo>
                  <a:lnTo>
                    <a:pt x="3699" y="15224"/>
                  </a:lnTo>
                  <a:lnTo>
                    <a:pt x="3623" y="14819"/>
                  </a:lnTo>
                  <a:lnTo>
                    <a:pt x="3623" y="14743"/>
                  </a:lnTo>
                  <a:lnTo>
                    <a:pt x="3572" y="14667"/>
                  </a:lnTo>
                  <a:lnTo>
                    <a:pt x="3522" y="14616"/>
                  </a:lnTo>
                  <a:lnTo>
                    <a:pt x="3446" y="14591"/>
                  </a:lnTo>
                  <a:lnTo>
                    <a:pt x="2559" y="14211"/>
                  </a:lnTo>
                  <a:lnTo>
                    <a:pt x="2432" y="14185"/>
                  </a:lnTo>
                  <a:lnTo>
                    <a:pt x="2331" y="14211"/>
                  </a:lnTo>
                  <a:lnTo>
                    <a:pt x="2255" y="14261"/>
                  </a:lnTo>
                  <a:lnTo>
                    <a:pt x="1926" y="14489"/>
                  </a:lnTo>
                  <a:lnTo>
                    <a:pt x="1343" y="13907"/>
                  </a:lnTo>
                  <a:lnTo>
                    <a:pt x="1571" y="13577"/>
                  </a:lnTo>
                  <a:lnTo>
                    <a:pt x="1622" y="13501"/>
                  </a:lnTo>
                  <a:lnTo>
                    <a:pt x="1647" y="13425"/>
                  </a:lnTo>
                  <a:lnTo>
                    <a:pt x="1647" y="13349"/>
                  </a:lnTo>
                  <a:lnTo>
                    <a:pt x="1622" y="13273"/>
                  </a:lnTo>
                  <a:lnTo>
                    <a:pt x="1242" y="12387"/>
                  </a:lnTo>
                  <a:lnTo>
                    <a:pt x="1217" y="12311"/>
                  </a:lnTo>
                  <a:lnTo>
                    <a:pt x="1141" y="12260"/>
                  </a:lnTo>
                  <a:lnTo>
                    <a:pt x="1090" y="12235"/>
                  </a:lnTo>
                  <a:lnTo>
                    <a:pt x="1014" y="12210"/>
                  </a:lnTo>
                  <a:lnTo>
                    <a:pt x="609" y="12134"/>
                  </a:lnTo>
                  <a:lnTo>
                    <a:pt x="609" y="11323"/>
                  </a:lnTo>
                  <a:lnTo>
                    <a:pt x="1014" y="11247"/>
                  </a:lnTo>
                  <a:lnTo>
                    <a:pt x="1090" y="11222"/>
                  </a:lnTo>
                  <a:lnTo>
                    <a:pt x="1141" y="11196"/>
                  </a:lnTo>
                  <a:lnTo>
                    <a:pt x="1217" y="11120"/>
                  </a:lnTo>
                  <a:lnTo>
                    <a:pt x="1242" y="11070"/>
                  </a:lnTo>
                  <a:lnTo>
                    <a:pt x="1622" y="10158"/>
                  </a:lnTo>
                  <a:lnTo>
                    <a:pt x="1647" y="10082"/>
                  </a:lnTo>
                  <a:lnTo>
                    <a:pt x="1647" y="10006"/>
                  </a:lnTo>
                  <a:lnTo>
                    <a:pt x="1622" y="9930"/>
                  </a:lnTo>
                  <a:lnTo>
                    <a:pt x="1571" y="9879"/>
                  </a:lnTo>
                  <a:lnTo>
                    <a:pt x="1343" y="9550"/>
                  </a:lnTo>
                  <a:lnTo>
                    <a:pt x="1926" y="8967"/>
                  </a:lnTo>
                  <a:lnTo>
                    <a:pt x="2255" y="9195"/>
                  </a:lnTo>
                  <a:lnTo>
                    <a:pt x="2331" y="9246"/>
                  </a:lnTo>
                  <a:lnTo>
                    <a:pt x="2483" y="9246"/>
                  </a:lnTo>
                  <a:lnTo>
                    <a:pt x="2559" y="9221"/>
                  </a:lnTo>
                  <a:lnTo>
                    <a:pt x="3446" y="8866"/>
                  </a:lnTo>
                  <a:lnTo>
                    <a:pt x="3522" y="8815"/>
                  </a:lnTo>
                  <a:lnTo>
                    <a:pt x="3572" y="8765"/>
                  </a:lnTo>
                  <a:lnTo>
                    <a:pt x="3598" y="8689"/>
                  </a:lnTo>
                  <a:lnTo>
                    <a:pt x="3623" y="8613"/>
                  </a:lnTo>
                  <a:lnTo>
                    <a:pt x="3699" y="8233"/>
                  </a:lnTo>
                  <a:close/>
                  <a:moveTo>
                    <a:pt x="1546" y="1"/>
                  </a:moveTo>
                  <a:lnTo>
                    <a:pt x="1419" y="26"/>
                  </a:lnTo>
                  <a:lnTo>
                    <a:pt x="1318" y="77"/>
                  </a:lnTo>
                  <a:lnTo>
                    <a:pt x="1267" y="178"/>
                  </a:lnTo>
                  <a:lnTo>
                    <a:pt x="1242" y="304"/>
                  </a:lnTo>
                  <a:lnTo>
                    <a:pt x="1242" y="5953"/>
                  </a:lnTo>
                  <a:lnTo>
                    <a:pt x="1267" y="6080"/>
                  </a:lnTo>
                  <a:lnTo>
                    <a:pt x="1318" y="6181"/>
                  </a:lnTo>
                  <a:lnTo>
                    <a:pt x="1419" y="6257"/>
                  </a:lnTo>
                  <a:lnTo>
                    <a:pt x="1546" y="6282"/>
                  </a:lnTo>
                  <a:lnTo>
                    <a:pt x="1672" y="6257"/>
                  </a:lnTo>
                  <a:lnTo>
                    <a:pt x="1748" y="6181"/>
                  </a:lnTo>
                  <a:lnTo>
                    <a:pt x="1824" y="6080"/>
                  </a:lnTo>
                  <a:lnTo>
                    <a:pt x="1850" y="5953"/>
                  </a:lnTo>
                  <a:lnTo>
                    <a:pt x="1850" y="2837"/>
                  </a:lnTo>
                  <a:lnTo>
                    <a:pt x="15224" y="2837"/>
                  </a:lnTo>
                  <a:lnTo>
                    <a:pt x="15224" y="11576"/>
                  </a:lnTo>
                  <a:lnTo>
                    <a:pt x="8233" y="11576"/>
                  </a:lnTo>
                  <a:lnTo>
                    <a:pt x="8208" y="11044"/>
                  </a:lnTo>
                  <a:lnTo>
                    <a:pt x="8208" y="10943"/>
                  </a:lnTo>
                  <a:lnTo>
                    <a:pt x="8157" y="10842"/>
                  </a:lnTo>
                  <a:lnTo>
                    <a:pt x="8056" y="10766"/>
                  </a:lnTo>
                  <a:lnTo>
                    <a:pt x="7954" y="10740"/>
                  </a:lnTo>
                  <a:lnTo>
                    <a:pt x="7473" y="10664"/>
                  </a:lnTo>
                  <a:lnTo>
                    <a:pt x="7245" y="10082"/>
                  </a:lnTo>
                  <a:lnTo>
                    <a:pt x="7524" y="9702"/>
                  </a:lnTo>
                  <a:lnTo>
                    <a:pt x="7574" y="9601"/>
                  </a:lnTo>
                  <a:lnTo>
                    <a:pt x="7574" y="9499"/>
                  </a:lnTo>
                  <a:lnTo>
                    <a:pt x="7549" y="9373"/>
                  </a:lnTo>
                  <a:lnTo>
                    <a:pt x="7498" y="9297"/>
                  </a:lnTo>
                  <a:lnTo>
                    <a:pt x="6536" y="8334"/>
                  </a:lnTo>
                  <a:lnTo>
                    <a:pt x="6435" y="8283"/>
                  </a:lnTo>
                  <a:lnTo>
                    <a:pt x="6333" y="8258"/>
                  </a:lnTo>
                  <a:lnTo>
                    <a:pt x="6232" y="8258"/>
                  </a:lnTo>
                  <a:lnTo>
                    <a:pt x="6131" y="8309"/>
                  </a:lnTo>
                  <a:lnTo>
                    <a:pt x="5725" y="8587"/>
                  </a:lnTo>
                  <a:lnTo>
                    <a:pt x="5168" y="8359"/>
                  </a:lnTo>
                  <a:lnTo>
                    <a:pt x="5092" y="7878"/>
                  </a:lnTo>
                  <a:lnTo>
                    <a:pt x="5041" y="7777"/>
                  </a:lnTo>
                  <a:lnTo>
                    <a:pt x="4991" y="7676"/>
                  </a:lnTo>
                  <a:lnTo>
                    <a:pt x="4889" y="7625"/>
                  </a:lnTo>
                  <a:lnTo>
                    <a:pt x="4788" y="7600"/>
                  </a:lnTo>
                  <a:lnTo>
                    <a:pt x="3420" y="7600"/>
                  </a:lnTo>
                  <a:lnTo>
                    <a:pt x="3319" y="7625"/>
                  </a:lnTo>
                  <a:lnTo>
                    <a:pt x="3218" y="7676"/>
                  </a:lnTo>
                  <a:lnTo>
                    <a:pt x="3167" y="7777"/>
                  </a:lnTo>
                  <a:lnTo>
                    <a:pt x="3116" y="7878"/>
                  </a:lnTo>
                  <a:lnTo>
                    <a:pt x="3040" y="8359"/>
                  </a:lnTo>
                  <a:lnTo>
                    <a:pt x="2483" y="8587"/>
                  </a:lnTo>
                  <a:lnTo>
                    <a:pt x="2078" y="8309"/>
                  </a:lnTo>
                  <a:lnTo>
                    <a:pt x="1976" y="8258"/>
                  </a:lnTo>
                  <a:lnTo>
                    <a:pt x="1875" y="8258"/>
                  </a:lnTo>
                  <a:lnTo>
                    <a:pt x="1774" y="8283"/>
                  </a:lnTo>
                  <a:lnTo>
                    <a:pt x="1672" y="8334"/>
                  </a:lnTo>
                  <a:lnTo>
                    <a:pt x="710" y="9297"/>
                  </a:lnTo>
                  <a:lnTo>
                    <a:pt x="659" y="9398"/>
                  </a:lnTo>
                  <a:lnTo>
                    <a:pt x="634" y="9499"/>
                  </a:lnTo>
                  <a:lnTo>
                    <a:pt x="634" y="9601"/>
                  </a:lnTo>
                  <a:lnTo>
                    <a:pt x="685" y="9702"/>
                  </a:lnTo>
                  <a:lnTo>
                    <a:pt x="989" y="10082"/>
                  </a:lnTo>
                  <a:lnTo>
                    <a:pt x="735" y="10664"/>
                  </a:lnTo>
                  <a:lnTo>
                    <a:pt x="254" y="10740"/>
                  </a:lnTo>
                  <a:lnTo>
                    <a:pt x="153" y="10766"/>
                  </a:lnTo>
                  <a:lnTo>
                    <a:pt x="77" y="10842"/>
                  </a:lnTo>
                  <a:lnTo>
                    <a:pt x="26" y="10943"/>
                  </a:lnTo>
                  <a:lnTo>
                    <a:pt x="1" y="11044"/>
                  </a:lnTo>
                  <a:lnTo>
                    <a:pt x="1" y="12412"/>
                  </a:lnTo>
                  <a:lnTo>
                    <a:pt x="26" y="12514"/>
                  </a:lnTo>
                  <a:lnTo>
                    <a:pt x="77" y="12615"/>
                  </a:lnTo>
                  <a:lnTo>
                    <a:pt x="153" y="12666"/>
                  </a:lnTo>
                  <a:lnTo>
                    <a:pt x="254" y="12716"/>
                  </a:lnTo>
                  <a:lnTo>
                    <a:pt x="735" y="12792"/>
                  </a:lnTo>
                  <a:lnTo>
                    <a:pt x="989" y="13349"/>
                  </a:lnTo>
                  <a:lnTo>
                    <a:pt x="685" y="13755"/>
                  </a:lnTo>
                  <a:lnTo>
                    <a:pt x="634" y="13856"/>
                  </a:lnTo>
                  <a:lnTo>
                    <a:pt x="634" y="13957"/>
                  </a:lnTo>
                  <a:lnTo>
                    <a:pt x="659" y="14059"/>
                  </a:lnTo>
                  <a:lnTo>
                    <a:pt x="710" y="14160"/>
                  </a:lnTo>
                  <a:lnTo>
                    <a:pt x="1672" y="15123"/>
                  </a:lnTo>
                  <a:lnTo>
                    <a:pt x="1774" y="15173"/>
                  </a:lnTo>
                  <a:lnTo>
                    <a:pt x="1875" y="15199"/>
                  </a:lnTo>
                  <a:lnTo>
                    <a:pt x="1976" y="15199"/>
                  </a:lnTo>
                  <a:lnTo>
                    <a:pt x="2078" y="15148"/>
                  </a:lnTo>
                  <a:lnTo>
                    <a:pt x="2483" y="14844"/>
                  </a:lnTo>
                  <a:lnTo>
                    <a:pt x="3040" y="15097"/>
                  </a:lnTo>
                  <a:lnTo>
                    <a:pt x="3116" y="15579"/>
                  </a:lnTo>
                  <a:lnTo>
                    <a:pt x="3167" y="15680"/>
                  </a:lnTo>
                  <a:lnTo>
                    <a:pt x="3243" y="15756"/>
                  </a:lnTo>
                  <a:lnTo>
                    <a:pt x="3319" y="15807"/>
                  </a:lnTo>
                  <a:lnTo>
                    <a:pt x="3420" y="15832"/>
                  </a:lnTo>
                  <a:lnTo>
                    <a:pt x="4788" y="15832"/>
                  </a:lnTo>
                  <a:lnTo>
                    <a:pt x="4889" y="15807"/>
                  </a:lnTo>
                  <a:lnTo>
                    <a:pt x="4991" y="15756"/>
                  </a:lnTo>
                  <a:lnTo>
                    <a:pt x="5067" y="15680"/>
                  </a:lnTo>
                  <a:lnTo>
                    <a:pt x="5092" y="15579"/>
                  </a:lnTo>
                  <a:lnTo>
                    <a:pt x="5168" y="15097"/>
                  </a:lnTo>
                  <a:lnTo>
                    <a:pt x="5751" y="14844"/>
                  </a:lnTo>
                  <a:lnTo>
                    <a:pt x="6131" y="15148"/>
                  </a:lnTo>
                  <a:lnTo>
                    <a:pt x="6232" y="15199"/>
                  </a:lnTo>
                  <a:lnTo>
                    <a:pt x="6333" y="15199"/>
                  </a:lnTo>
                  <a:lnTo>
                    <a:pt x="6460" y="15173"/>
                  </a:lnTo>
                  <a:lnTo>
                    <a:pt x="6536" y="15097"/>
                  </a:lnTo>
                  <a:lnTo>
                    <a:pt x="7498" y="14160"/>
                  </a:lnTo>
                  <a:lnTo>
                    <a:pt x="7549" y="14059"/>
                  </a:lnTo>
                  <a:lnTo>
                    <a:pt x="7574" y="13957"/>
                  </a:lnTo>
                  <a:lnTo>
                    <a:pt x="7574" y="13856"/>
                  </a:lnTo>
                  <a:lnTo>
                    <a:pt x="7524" y="13755"/>
                  </a:lnTo>
                  <a:lnTo>
                    <a:pt x="7245" y="13349"/>
                  </a:lnTo>
                  <a:lnTo>
                    <a:pt x="7473" y="12792"/>
                  </a:lnTo>
                  <a:lnTo>
                    <a:pt x="7954" y="12716"/>
                  </a:lnTo>
                  <a:lnTo>
                    <a:pt x="8056" y="12666"/>
                  </a:lnTo>
                  <a:lnTo>
                    <a:pt x="8157" y="12590"/>
                  </a:lnTo>
                  <a:lnTo>
                    <a:pt x="8208" y="12514"/>
                  </a:lnTo>
                  <a:lnTo>
                    <a:pt x="8233" y="12387"/>
                  </a:lnTo>
                  <a:lnTo>
                    <a:pt x="8233" y="12184"/>
                  </a:lnTo>
                  <a:lnTo>
                    <a:pt x="15528" y="12184"/>
                  </a:lnTo>
                  <a:lnTo>
                    <a:pt x="15655" y="12159"/>
                  </a:lnTo>
                  <a:lnTo>
                    <a:pt x="15731" y="12083"/>
                  </a:lnTo>
                  <a:lnTo>
                    <a:pt x="15807" y="12007"/>
                  </a:lnTo>
                  <a:lnTo>
                    <a:pt x="15832" y="11880"/>
                  </a:lnTo>
                  <a:lnTo>
                    <a:pt x="15832" y="304"/>
                  </a:lnTo>
                  <a:lnTo>
                    <a:pt x="15807" y="178"/>
                  </a:lnTo>
                  <a:lnTo>
                    <a:pt x="15731" y="77"/>
                  </a:lnTo>
                  <a:lnTo>
                    <a:pt x="15655" y="26"/>
                  </a:lnTo>
                  <a:lnTo>
                    <a:pt x="1552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11b03fb0cc1_0_25"/>
            <p:cNvSpPr/>
            <p:nvPr/>
          </p:nvSpPr>
          <p:spPr>
            <a:xfrm>
              <a:off x="6423750" y="3376450"/>
              <a:ext cx="169725" cy="15200"/>
            </a:xfrm>
            <a:custGeom>
              <a:rect b="b" l="l" r="r" t="t"/>
              <a:pathLst>
                <a:path extrusionOk="0" h="608" w="6789">
                  <a:moveTo>
                    <a:pt x="304" y="0"/>
                  </a:moveTo>
                  <a:lnTo>
                    <a:pt x="178" y="25"/>
                  </a:lnTo>
                  <a:lnTo>
                    <a:pt x="76" y="76"/>
                  </a:lnTo>
                  <a:lnTo>
                    <a:pt x="26" y="177"/>
                  </a:lnTo>
                  <a:lnTo>
                    <a:pt x="0" y="304"/>
                  </a:lnTo>
                  <a:lnTo>
                    <a:pt x="26" y="431"/>
                  </a:lnTo>
                  <a:lnTo>
                    <a:pt x="76" y="532"/>
                  </a:lnTo>
                  <a:lnTo>
                    <a:pt x="178" y="583"/>
                  </a:lnTo>
                  <a:lnTo>
                    <a:pt x="304" y="608"/>
                  </a:lnTo>
                  <a:lnTo>
                    <a:pt x="6485" y="608"/>
                  </a:lnTo>
                  <a:lnTo>
                    <a:pt x="6612" y="583"/>
                  </a:lnTo>
                  <a:lnTo>
                    <a:pt x="6713" y="532"/>
                  </a:lnTo>
                  <a:lnTo>
                    <a:pt x="6789" y="431"/>
                  </a:lnTo>
                  <a:lnTo>
                    <a:pt x="6789" y="304"/>
                  </a:lnTo>
                  <a:lnTo>
                    <a:pt x="6789" y="177"/>
                  </a:lnTo>
                  <a:lnTo>
                    <a:pt x="6713" y="76"/>
                  </a:lnTo>
                  <a:lnTo>
                    <a:pt x="6612" y="25"/>
                  </a:lnTo>
                  <a:lnTo>
                    <a:pt x="648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11b03fb0cc1_0_25"/>
            <p:cNvSpPr/>
            <p:nvPr/>
          </p:nvSpPr>
          <p:spPr>
            <a:xfrm>
              <a:off x="6339525" y="3376450"/>
              <a:ext cx="15850" cy="15200"/>
            </a:xfrm>
            <a:custGeom>
              <a:rect b="b" l="l" r="r" t="t"/>
              <a:pathLst>
                <a:path extrusionOk="0" h="608" w="634">
                  <a:moveTo>
                    <a:pt x="304" y="0"/>
                  </a:moveTo>
                  <a:lnTo>
                    <a:pt x="203" y="25"/>
                  </a:lnTo>
                  <a:lnTo>
                    <a:pt x="102" y="76"/>
                  </a:lnTo>
                  <a:lnTo>
                    <a:pt x="26" y="177"/>
                  </a:lnTo>
                  <a:lnTo>
                    <a:pt x="0" y="304"/>
                  </a:lnTo>
                  <a:lnTo>
                    <a:pt x="26" y="431"/>
                  </a:lnTo>
                  <a:lnTo>
                    <a:pt x="102" y="532"/>
                  </a:lnTo>
                  <a:lnTo>
                    <a:pt x="203" y="583"/>
                  </a:lnTo>
                  <a:lnTo>
                    <a:pt x="304" y="608"/>
                  </a:lnTo>
                  <a:lnTo>
                    <a:pt x="431" y="583"/>
                  </a:lnTo>
                  <a:lnTo>
                    <a:pt x="532" y="532"/>
                  </a:lnTo>
                  <a:lnTo>
                    <a:pt x="608" y="431"/>
                  </a:lnTo>
                  <a:lnTo>
                    <a:pt x="634" y="304"/>
                  </a:lnTo>
                  <a:lnTo>
                    <a:pt x="608" y="177"/>
                  </a:lnTo>
                  <a:lnTo>
                    <a:pt x="532" y="76"/>
                  </a:lnTo>
                  <a:lnTo>
                    <a:pt x="431" y="25"/>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11b03fb0cc1_0_25"/>
            <p:cNvSpPr/>
            <p:nvPr/>
          </p:nvSpPr>
          <p:spPr>
            <a:xfrm>
              <a:off x="6311025" y="3376450"/>
              <a:ext cx="15850" cy="15200"/>
            </a:xfrm>
            <a:custGeom>
              <a:rect b="b" l="l" r="r" t="t"/>
              <a:pathLst>
                <a:path extrusionOk="0" h="608" w="634">
                  <a:moveTo>
                    <a:pt x="305" y="0"/>
                  </a:moveTo>
                  <a:lnTo>
                    <a:pt x="203" y="25"/>
                  </a:lnTo>
                  <a:lnTo>
                    <a:pt x="102" y="76"/>
                  </a:lnTo>
                  <a:lnTo>
                    <a:pt x="26" y="177"/>
                  </a:lnTo>
                  <a:lnTo>
                    <a:pt x="1" y="304"/>
                  </a:lnTo>
                  <a:lnTo>
                    <a:pt x="26" y="431"/>
                  </a:lnTo>
                  <a:lnTo>
                    <a:pt x="102" y="532"/>
                  </a:lnTo>
                  <a:lnTo>
                    <a:pt x="203" y="583"/>
                  </a:lnTo>
                  <a:lnTo>
                    <a:pt x="305" y="608"/>
                  </a:lnTo>
                  <a:lnTo>
                    <a:pt x="431" y="583"/>
                  </a:lnTo>
                  <a:lnTo>
                    <a:pt x="533" y="532"/>
                  </a:lnTo>
                  <a:lnTo>
                    <a:pt x="609" y="431"/>
                  </a:lnTo>
                  <a:lnTo>
                    <a:pt x="634" y="304"/>
                  </a:lnTo>
                  <a:lnTo>
                    <a:pt x="609" y="177"/>
                  </a:lnTo>
                  <a:lnTo>
                    <a:pt x="533" y="76"/>
                  </a:lnTo>
                  <a:lnTo>
                    <a:pt x="431" y="25"/>
                  </a:lnTo>
                  <a:lnTo>
                    <a:pt x="3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11b03fb0cc1_0_25"/>
            <p:cNvSpPr/>
            <p:nvPr/>
          </p:nvSpPr>
          <p:spPr>
            <a:xfrm>
              <a:off x="6368025" y="3376450"/>
              <a:ext cx="15225" cy="15200"/>
            </a:xfrm>
            <a:custGeom>
              <a:rect b="b" l="l" r="r" t="t"/>
              <a:pathLst>
                <a:path extrusionOk="0" h="608" w="609">
                  <a:moveTo>
                    <a:pt x="304" y="0"/>
                  </a:moveTo>
                  <a:lnTo>
                    <a:pt x="203" y="25"/>
                  </a:lnTo>
                  <a:lnTo>
                    <a:pt x="102" y="76"/>
                  </a:lnTo>
                  <a:lnTo>
                    <a:pt x="26" y="177"/>
                  </a:lnTo>
                  <a:lnTo>
                    <a:pt x="0" y="304"/>
                  </a:lnTo>
                  <a:lnTo>
                    <a:pt x="26" y="431"/>
                  </a:lnTo>
                  <a:lnTo>
                    <a:pt x="102" y="532"/>
                  </a:lnTo>
                  <a:lnTo>
                    <a:pt x="203" y="583"/>
                  </a:lnTo>
                  <a:lnTo>
                    <a:pt x="304" y="608"/>
                  </a:lnTo>
                  <a:lnTo>
                    <a:pt x="431" y="583"/>
                  </a:lnTo>
                  <a:lnTo>
                    <a:pt x="532" y="532"/>
                  </a:lnTo>
                  <a:lnTo>
                    <a:pt x="583" y="431"/>
                  </a:lnTo>
                  <a:lnTo>
                    <a:pt x="608" y="304"/>
                  </a:lnTo>
                  <a:lnTo>
                    <a:pt x="583" y="177"/>
                  </a:lnTo>
                  <a:lnTo>
                    <a:pt x="532" y="76"/>
                  </a:lnTo>
                  <a:lnTo>
                    <a:pt x="431" y="25"/>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11b03fb0cc1_0_25"/>
            <p:cNvSpPr/>
            <p:nvPr/>
          </p:nvSpPr>
          <p:spPr>
            <a:xfrm>
              <a:off x="6267325" y="3522725"/>
              <a:ext cx="15225" cy="15225"/>
            </a:xfrm>
            <a:custGeom>
              <a:rect b="b" l="l" r="r" t="t"/>
              <a:pathLst>
                <a:path extrusionOk="0" h="609" w="609">
                  <a:moveTo>
                    <a:pt x="305" y="0"/>
                  </a:moveTo>
                  <a:lnTo>
                    <a:pt x="178" y="26"/>
                  </a:lnTo>
                  <a:lnTo>
                    <a:pt x="77" y="76"/>
                  </a:lnTo>
                  <a:lnTo>
                    <a:pt x="26" y="178"/>
                  </a:lnTo>
                  <a:lnTo>
                    <a:pt x="1" y="304"/>
                  </a:lnTo>
                  <a:lnTo>
                    <a:pt x="26" y="431"/>
                  </a:lnTo>
                  <a:lnTo>
                    <a:pt x="77" y="507"/>
                  </a:lnTo>
                  <a:lnTo>
                    <a:pt x="178" y="583"/>
                  </a:lnTo>
                  <a:lnTo>
                    <a:pt x="305" y="608"/>
                  </a:lnTo>
                  <a:lnTo>
                    <a:pt x="431" y="583"/>
                  </a:lnTo>
                  <a:lnTo>
                    <a:pt x="507" y="507"/>
                  </a:lnTo>
                  <a:lnTo>
                    <a:pt x="583" y="431"/>
                  </a:lnTo>
                  <a:lnTo>
                    <a:pt x="609" y="304"/>
                  </a:lnTo>
                  <a:lnTo>
                    <a:pt x="583" y="178"/>
                  </a:lnTo>
                  <a:lnTo>
                    <a:pt x="507" y="76"/>
                  </a:lnTo>
                  <a:lnTo>
                    <a:pt x="431" y="26"/>
                  </a:lnTo>
                  <a:lnTo>
                    <a:pt x="3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11b03fb0cc1_0_25"/>
            <p:cNvSpPr/>
            <p:nvPr/>
          </p:nvSpPr>
          <p:spPr>
            <a:xfrm>
              <a:off x="6311025" y="3478400"/>
              <a:ext cx="179250" cy="15225"/>
            </a:xfrm>
            <a:custGeom>
              <a:rect b="b" l="l" r="r" t="t"/>
              <a:pathLst>
                <a:path extrusionOk="0" h="609" w="7170">
                  <a:moveTo>
                    <a:pt x="305" y="0"/>
                  </a:moveTo>
                  <a:lnTo>
                    <a:pt x="203" y="26"/>
                  </a:lnTo>
                  <a:lnTo>
                    <a:pt x="102" y="102"/>
                  </a:lnTo>
                  <a:lnTo>
                    <a:pt x="26" y="203"/>
                  </a:lnTo>
                  <a:lnTo>
                    <a:pt x="1" y="304"/>
                  </a:lnTo>
                  <a:lnTo>
                    <a:pt x="26" y="431"/>
                  </a:lnTo>
                  <a:lnTo>
                    <a:pt x="102" y="532"/>
                  </a:lnTo>
                  <a:lnTo>
                    <a:pt x="203" y="608"/>
                  </a:lnTo>
                  <a:lnTo>
                    <a:pt x="6992" y="608"/>
                  </a:lnTo>
                  <a:lnTo>
                    <a:pt x="7093" y="532"/>
                  </a:lnTo>
                  <a:lnTo>
                    <a:pt x="7144" y="431"/>
                  </a:lnTo>
                  <a:lnTo>
                    <a:pt x="7169" y="304"/>
                  </a:lnTo>
                  <a:lnTo>
                    <a:pt x="7144" y="203"/>
                  </a:lnTo>
                  <a:lnTo>
                    <a:pt x="7093" y="102"/>
                  </a:lnTo>
                  <a:lnTo>
                    <a:pt x="6992" y="26"/>
                  </a:lnTo>
                  <a:lnTo>
                    <a:pt x="686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11b03fb0cc1_0_25"/>
            <p:cNvSpPr/>
            <p:nvPr/>
          </p:nvSpPr>
          <p:spPr>
            <a:xfrm>
              <a:off x="6524425" y="3478400"/>
              <a:ext cx="65250" cy="15225"/>
            </a:xfrm>
            <a:custGeom>
              <a:rect b="b" l="l" r="r" t="t"/>
              <a:pathLst>
                <a:path extrusionOk="0" h="609" w="2610">
                  <a:moveTo>
                    <a:pt x="305" y="0"/>
                  </a:moveTo>
                  <a:lnTo>
                    <a:pt x="204" y="26"/>
                  </a:lnTo>
                  <a:lnTo>
                    <a:pt x="102" y="102"/>
                  </a:lnTo>
                  <a:lnTo>
                    <a:pt x="26" y="203"/>
                  </a:lnTo>
                  <a:lnTo>
                    <a:pt x="1" y="304"/>
                  </a:lnTo>
                  <a:lnTo>
                    <a:pt x="26" y="431"/>
                  </a:lnTo>
                  <a:lnTo>
                    <a:pt x="102" y="532"/>
                  </a:lnTo>
                  <a:lnTo>
                    <a:pt x="204" y="608"/>
                  </a:lnTo>
                  <a:lnTo>
                    <a:pt x="2433" y="608"/>
                  </a:lnTo>
                  <a:lnTo>
                    <a:pt x="2534" y="532"/>
                  </a:lnTo>
                  <a:lnTo>
                    <a:pt x="2585" y="431"/>
                  </a:lnTo>
                  <a:lnTo>
                    <a:pt x="2610" y="304"/>
                  </a:lnTo>
                  <a:lnTo>
                    <a:pt x="2585" y="203"/>
                  </a:lnTo>
                  <a:lnTo>
                    <a:pt x="2534" y="102"/>
                  </a:lnTo>
                  <a:lnTo>
                    <a:pt x="2433" y="26"/>
                  </a:lnTo>
                  <a:lnTo>
                    <a:pt x="230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11b03fb0cc1_0_25"/>
            <p:cNvSpPr/>
            <p:nvPr/>
          </p:nvSpPr>
          <p:spPr>
            <a:xfrm>
              <a:off x="6311025" y="3444200"/>
              <a:ext cx="238125" cy="15850"/>
            </a:xfrm>
            <a:custGeom>
              <a:rect b="b" l="l" r="r" t="t"/>
              <a:pathLst>
                <a:path extrusionOk="0" h="634" w="9525">
                  <a:moveTo>
                    <a:pt x="305" y="0"/>
                  </a:moveTo>
                  <a:lnTo>
                    <a:pt x="203" y="26"/>
                  </a:lnTo>
                  <a:lnTo>
                    <a:pt x="102" y="102"/>
                  </a:lnTo>
                  <a:lnTo>
                    <a:pt x="26" y="203"/>
                  </a:lnTo>
                  <a:lnTo>
                    <a:pt x="1" y="330"/>
                  </a:lnTo>
                  <a:lnTo>
                    <a:pt x="26" y="431"/>
                  </a:lnTo>
                  <a:lnTo>
                    <a:pt x="102" y="532"/>
                  </a:lnTo>
                  <a:lnTo>
                    <a:pt x="203" y="608"/>
                  </a:lnTo>
                  <a:lnTo>
                    <a:pt x="305" y="634"/>
                  </a:lnTo>
                  <a:lnTo>
                    <a:pt x="9221" y="634"/>
                  </a:lnTo>
                  <a:lnTo>
                    <a:pt x="9322" y="608"/>
                  </a:lnTo>
                  <a:lnTo>
                    <a:pt x="9423" y="532"/>
                  </a:lnTo>
                  <a:lnTo>
                    <a:pt x="9499" y="431"/>
                  </a:lnTo>
                  <a:lnTo>
                    <a:pt x="9525" y="330"/>
                  </a:lnTo>
                  <a:lnTo>
                    <a:pt x="9499" y="203"/>
                  </a:lnTo>
                  <a:lnTo>
                    <a:pt x="9423" y="102"/>
                  </a:lnTo>
                  <a:lnTo>
                    <a:pt x="9322" y="26"/>
                  </a:lnTo>
                  <a:lnTo>
                    <a:pt x="922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11b03fb0cc1_0_25"/>
            <p:cNvSpPr/>
            <p:nvPr/>
          </p:nvSpPr>
          <p:spPr>
            <a:xfrm>
              <a:off x="6575100" y="3444200"/>
              <a:ext cx="15225" cy="15850"/>
            </a:xfrm>
            <a:custGeom>
              <a:rect b="b" l="l" r="r" t="t"/>
              <a:pathLst>
                <a:path extrusionOk="0" h="634" w="609">
                  <a:moveTo>
                    <a:pt x="304" y="0"/>
                  </a:moveTo>
                  <a:lnTo>
                    <a:pt x="178" y="26"/>
                  </a:lnTo>
                  <a:lnTo>
                    <a:pt x="76" y="102"/>
                  </a:lnTo>
                  <a:lnTo>
                    <a:pt x="26" y="203"/>
                  </a:lnTo>
                  <a:lnTo>
                    <a:pt x="0" y="330"/>
                  </a:lnTo>
                  <a:lnTo>
                    <a:pt x="26" y="431"/>
                  </a:lnTo>
                  <a:lnTo>
                    <a:pt x="76" y="532"/>
                  </a:lnTo>
                  <a:lnTo>
                    <a:pt x="178" y="608"/>
                  </a:lnTo>
                  <a:lnTo>
                    <a:pt x="304" y="634"/>
                  </a:lnTo>
                  <a:lnTo>
                    <a:pt x="431" y="608"/>
                  </a:lnTo>
                  <a:lnTo>
                    <a:pt x="532" y="532"/>
                  </a:lnTo>
                  <a:lnTo>
                    <a:pt x="583" y="431"/>
                  </a:lnTo>
                  <a:lnTo>
                    <a:pt x="608" y="330"/>
                  </a:lnTo>
                  <a:lnTo>
                    <a:pt x="583" y="203"/>
                  </a:lnTo>
                  <a:lnTo>
                    <a:pt x="532" y="102"/>
                  </a:lnTo>
                  <a:lnTo>
                    <a:pt x="431" y="26"/>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11b03fb0cc1_0_25"/>
            <p:cNvSpPr/>
            <p:nvPr/>
          </p:nvSpPr>
          <p:spPr>
            <a:xfrm>
              <a:off x="6311025" y="3512600"/>
              <a:ext cx="133000" cy="15200"/>
            </a:xfrm>
            <a:custGeom>
              <a:rect b="b" l="l" r="r" t="t"/>
              <a:pathLst>
                <a:path extrusionOk="0" h="608" w="5320">
                  <a:moveTo>
                    <a:pt x="305" y="0"/>
                  </a:moveTo>
                  <a:lnTo>
                    <a:pt x="203" y="25"/>
                  </a:lnTo>
                  <a:lnTo>
                    <a:pt x="102" y="76"/>
                  </a:lnTo>
                  <a:lnTo>
                    <a:pt x="26" y="177"/>
                  </a:lnTo>
                  <a:lnTo>
                    <a:pt x="1" y="304"/>
                  </a:lnTo>
                  <a:lnTo>
                    <a:pt x="26" y="431"/>
                  </a:lnTo>
                  <a:lnTo>
                    <a:pt x="102" y="532"/>
                  </a:lnTo>
                  <a:lnTo>
                    <a:pt x="203" y="583"/>
                  </a:lnTo>
                  <a:lnTo>
                    <a:pt x="305" y="608"/>
                  </a:lnTo>
                  <a:lnTo>
                    <a:pt x="4991" y="608"/>
                  </a:lnTo>
                  <a:lnTo>
                    <a:pt x="5117" y="583"/>
                  </a:lnTo>
                  <a:lnTo>
                    <a:pt x="5219" y="532"/>
                  </a:lnTo>
                  <a:lnTo>
                    <a:pt x="5295" y="431"/>
                  </a:lnTo>
                  <a:lnTo>
                    <a:pt x="5320" y="304"/>
                  </a:lnTo>
                  <a:lnTo>
                    <a:pt x="5295" y="177"/>
                  </a:lnTo>
                  <a:lnTo>
                    <a:pt x="5219" y="76"/>
                  </a:lnTo>
                  <a:lnTo>
                    <a:pt x="5117" y="25"/>
                  </a:lnTo>
                  <a:lnTo>
                    <a:pt x="49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11b03fb0cc1_0_25"/>
            <p:cNvSpPr/>
            <p:nvPr/>
          </p:nvSpPr>
          <p:spPr>
            <a:xfrm>
              <a:off x="6475050" y="3512600"/>
              <a:ext cx="15225" cy="15200"/>
            </a:xfrm>
            <a:custGeom>
              <a:rect b="b" l="l" r="r" t="t"/>
              <a:pathLst>
                <a:path extrusionOk="0" h="608" w="609">
                  <a:moveTo>
                    <a:pt x="304" y="0"/>
                  </a:moveTo>
                  <a:lnTo>
                    <a:pt x="177" y="25"/>
                  </a:lnTo>
                  <a:lnTo>
                    <a:pt x="76" y="76"/>
                  </a:lnTo>
                  <a:lnTo>
                    <a:pt x="25" y="177"/>
                  </a:lnTo>
                  <a:lnTo>
                    <a:pt x="0" y="304"/>
                  </a:lnTo>
                  <a:lnTo>
                    <a:pt x="25" y="431"/>
                  </a:lnTo>
                  <a:lnTo>
                    <a:pt x="76" y="532"/>
                  </a:lnTo>
                  <a:lnTo>
                    <a:pt x="177" y="583"/>
                  </a:lnTo>
                  <a:lnTo>
                    <a:pt x="304" y="608"/>
                  </a:lnTo>
                  <a:lnTo>
                    <a:pt x="431" y="583"/>
                  </a:lnTo>
                  <a:lnTo>
                    <a:pt x="532" y="532"/>
                  </a:lnTo>
                  <a:lnTo>
                    <a:pt x="583" y="431"/>
                  </a:lnTo>
                  <a:lnTo>
                    <a:pt x="608" y="304"/>
                  </a:lnTo>
                  <a:lnTo>
                    <a:pt x="583" y="177"/>
                  </a:lnTo>
                  <a:lnTo>
                    <a:pt x="532" y="76"/>
                  </a:lnTo>
                  <a:lnTo>
                    <a:pt x="431" y="25"/>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11b03fb0cc1_0_25"/>
            <p:cNvSpPr/>
            <p:nvPr/>
          </p:nvSpPr>
          <p:spPr>
            <a:xfrm>
              <a:off x="6524425" y="3512600"/>
              <a:ext cx="15875" cy="15200"/>
            </a:xfrm>
            <a:custGeom>
              <a:rect b="b" l="l" r="r" t="t"/>
              <a:pathLst>
                <a:path extrusionOk="0" h="608" w="635">
                  <a:moveTo>
                    <a:pt x="305" y="0"/>
                  </a:moveTo>
                  <a:lnTo>
                    <a:pt x="204" y="25"/>
                  </a:lnTo>
                  <a:lnTo>
                    <a:pt x="102" y="76"/>
                  </a:lnTo>
                  <a:lnTo>
                    <a:pt x="26" y="177"/>
                  </a:lnTo>
                  <a:lnTo>
                    <a:pt x="1" y="304"/>
                  </a:lnTo>
                  <a:lnTo>
                    <a:pt x="26" y="431"/>
                  </a:lnTo>
                  <a:lnTo>
                    <a:pt x="102" y="532"/>
                  </a:lnTo>
                  <a:lnTo>
                    <a:pt x="204" y="583"/>
                  </a:lnTo>
                  <a:lnTo>
                    <a:pt x="305" y="608"/>
                  </a:lnTo>
                  <a:lnTo>
                    <a:pt x="432" y="583"/>
                  </a:lnTo>
                  <a:lnTo>
                    <a:pt x="533" y="532"/>
                  </a:lnTo>
                  <a:lnTo>
                    <a:pt x="609" y="431"/>
                  </a:lnTo>
                  <a:lnTo>
                    <a:pt x="634" y="304"/>
                  </a:lnTo>
                  <a:lnTo>
                    <a:pt x="609" y="177"/>
                  </a:lnTo>
                  <a:lnTo>
                    <a:pt x="533" y="76"/>
                  </a:lnTo>
                  <a:lnTo>
                    <a:pt x="432" y="25"/>
                  </a:lnTo>
                  <a:lnTo>
                    <a:pt x="3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11b03fb0cc1_0_25"/>
            <p:cNvSpPr/>
            <p:nvPr/>
          </p:nvSpPr>
          <p:spPr>
            <a:xfrm>
              <a:off x="6574475" y="3512600"/>
              <a:ext cx="15200" cy="15200"/>
            </a:xfrm>
            <a:custGeom>
              <a:rect b="b" l="l" r="r" t="t"/>
              <a:pathLst>
                <a:path extrusionOk="0" h="608" w="608">
                  <a:moveTo>
                    <a:pt x="304" y="0"/>
                  </a:moveTo>
                  <a:lnTo>
                    <a:pt x="177" y="25"/>
                  </a:lnTo>
                  <a:lnTo>
                    <a:pt x="76" y="76"/>
                  </a:lnTo>
                  <a:lnTo>
                    <a:pt x="25" y="177"/>
                  </a:lnTo>
                  <a:lnTo>
                    <a:pt x="0" y="304"/>
                  </a:lnTo>
                  <a:lnTo>
                    <a:pt x="25" y="431"/>
                  </a:lnTo>
                  <a:lnTo>
                    <a:pt x="76" y="532"/>
                  </a:lnTo>
                  <a:lnTo>
                    <a:pt x="177" y="583"/>
                  </a:lnTo>
                  <a:lnTo>
                    <a:pt x="304" y="608"/>
                  </a:lnTo>
                  <a:lnTo>
                    <a:pt x="431" y="583"/>
                  </a:lnTo>
                  <a:lnTo>
                    <a:pt x="532" y="532"/>
                  </a:lnTo>
                  <a:lnTo>
                    <a:pt x="583" y="431"/>
                  </a:lnTo>
                  <a:lnTo>
                    <a:pt x="608" y="304"/>
                  </a:lnTo>
                  <a:lnTo>
                    <a:pt x="583" y="177"/>
                  </a:lnTo>
                  <a:lnTo>
                    <a:pt x="532" y="76"/>
                  </a:lnTo>
                  <a:lnTo>
                    <a:pt x="431" y="25"/>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11b03fb0cc1_0_25"/>
            <p:cNvSpPr/>
            <p:nvPr/>
          </p:nvSpPr>
          <p:spPr>
            <a:xfrm>
              <a:off x="6504175" y="3603775"/>
              <a:ext cx="72850" cy="15225"/>
            </a:xfrm>
            <a:custGeom>
              <a:rect b="b" l="l" r="r" t="t"/>
              <a:pathLst>
                <a:path extrusionOk="0" h="609" w="2914">
                  <a:moveTo>
                    <a:pt x="304" y="1"/>
                  </a:moveTo>
                  <a:lnTo>
                    <a:pt x="178" y="26"/>
                  </a:lnTo>
                  <a:lnTo>
                    <a:pt x="102" y="77"/>
                  </a:lnTo>
                  <a:lnTo>
                    <a:pt x="26" y="178"/>
                  </a:lnTo>
                  <a:lnTo>
                    <a:pt x="0" y="305"/>
                  </a:lnTo>
                  <a:lnTo>
                    <a:pt x="26" y="431"/>
                  </a:lnTo>
                  <a:lnTo>
                    <a:pt x="102" y="532"/>
                  </a:lnTo>
                  <a:lnTo>
                    <a:pt x="178" y="583"/>
                  </a:lnTo>
                  <a:lnTo>
                    <a:pt x="304" y="608"/>
                  </a:lnTo>
                  <a:lnTo>
                    <a:pt x="2609" y="608"/>
                  </a:lnTo>
                  <a:lnTo>
                    <a:pt x="2711" y="583"/>
                  </a:lnTo>
                  <a:lnTo>
                    <a:pt x="2812" y="532"/>
                  </a:lnTo>
                  <a:lnTo>
                    <a:pt x="2888" y="431"/>
                  </a:lnTo>
                  <a:lnTo>
                    <a:pt x="2913" y="305"/>
                  </a:lnTo>
                  <a:lnTo>
                    <a:pt x="2888" y="178"/>
                  </a:lnTo>
                  <a:lnTo>
                    <a:pt x="2812" y="77"/>
                  </a:lnTo>
                  <a:lnTo>
                    <a:pt x="2711" y="26"/>
                  </a:lnTo>
                  <a:lnTo>
                    <a:pt x="260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11b03fb0cc1_0_25"/>
            <p:cNvSpPr/>
            <p:nvPr/>
          </p:nvSpPr>
          <p:spPr>
            <a:xfrm>
              <a:off x="6520625" y="3569575"/>
              <a:ext cx="56400" cy="15850"/>
            </a:xfrm>
            <a:custGeom>
              <a:rect b="b" l="l" r="r" t="t"/>
              <a:pathLst>
                <a:path extrusionOk="0" h="634" w="2256">
                  <a:moveTo>
                    <a:pt x="305" y="1"/>
                  </a:moveTo>
                  <a:lnTo>
                    <a:pt x="178" y="26"/>
                  </a:lnTo>
                  <a:lnTo>
                    <a:pt x="77" y="102"/>
                  </a:lnTo>
                  <a:lnTo>
                    <a:pt x="26" y="203"/>
                  </a:lnTo>
                  <a:lnTo>
                    <a:pt x="1" y="305"/>
                  </a:lnTo>
                  <a:lnTo>
                    <a:pt x="26" y="431"/>
                  </a:lnTo>
                  <a:lnTo>
                    <a:pt x="77" y="533"/>
                  </a:lnTo>
                  <a:lnTo>
                    <a:pt x="178" y="609"/>
                  </a:lnTo>
                  <a:lnTo>
                    <a:pt x="305" y="634"/>
                  </a:lnTo>
                  <a:lnTo>
                    <a:pt x="1951" y="634"/>
                  </a:lnTo>
                  <a:lnTo>
                    <a:pt x="2053" y="609"/>
                  </a:lnTo>
                  <a:lnTo>
                    <a:pt x="2154" y="533"/>
                  </a:lnTo>
                  <a:lnTo>
                    <a:pt x="2230" y="431"/>
                  </a:lnTo>
                  <a:lnTo>
                    <a:pt x="2255" y="305"/>
                  </a:lnTo>
                  <a:lnTo>
                    <a:pt x="2230" y="203"/>
                  </a:lnTo>
                  <a:lnTo>
                    <a:pt x="2154" y="102"/>
                  </a:lnTo>
                  <a:lnTo>
                    <a:pt x="2053" y="26"/>
                  </a:lnTo>
                  <a:lnTo>
                    <a:pt x="19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g11b03fb0cc1_0_25"/>
          <p:cNvGrpSpPr/>
          <p:nvPr/>
        </p:nvGrpSpPr>
        <p:grpSpPr>
          <a:xfrm>
            <a:off x="4949930" y="3952437"/>
            <a:ext cx="548653" cy="548658"/>
            <a:chOff x="6236300" y="3348575"/>
            <a:chExt cx="395825" cy="395800"/>
          </a:xfrm>
        </p:grpSpPr>
        <p:sp>
          <p:nvSpPr>
            <p:cNvPr id="578" name="Google Shape;578;g11b03fb0cc1_0_25"/>
            <p:cNvSpPr/>
            <p:nvPr/>
          </p:nvSpPr>
          <p:spPr>
            <a:xfrm>
              <a:off x="6285700" y="3588575"/>
              <a:ext cx="106400" cy="105775"/>
            </a:xfrm>
            <a:custGeom>
              <a:rect b="b" l="l" r="r" t="t"/>
              <a:pathLst>
                <a:path extrusionOk="0" h="4231" w="4256">
                  <a:moveTo>
                    <a:pt x="2128" y="609"/>
                  </a:moveTo>
                  <a:lnTo>
                    <a:pt x="2280" y="634"/>
                  </a:lnTo>
                  <a:lnTo>
                    <a:pt x="2432" y="659"/>
                  </a:lnTo>
                  <a:lnTo>
                    <a:pt x="2711" y="735"/>
                  </a:lnTo>
                  <a:lnTo>
                    <a:pt x="2964" y="887"/>
                  </a:lnTo>
                  <a:lnTo>
                    <a:pt x="3192" y="1064"/>
                  </a:lnTo>
                  <a:lnTo>
                    <a:pt x="3369" y="1292"/>
                  </a:lnTo>
                  <a:lnTo>
                    <a:pt x="3521" y="1546"/>
                  </a:lnTo>
                  <a:lnTo>
                    <a:pt x="3597" y="1824"/>
                  </a:lnTo>
                  <a:lnTo>
                    <a:pt x="3623" y="1976"/>
                  </a:lnTo>
                  <a:lnTo>
                    <a:pt x="3623" y="2128"/>
                  </a:lnTo>
                  <a:lnTo>
                    <a:pt x="3623" y="2280"/>
                  </a:lnTo>
                  <a:lnTo>
                    <a:pt x="3597" y="2432"/>
                  </a:lnTo>
                  <a:lnTo>
                    <a:pt x="3521" y="2711"/>
                  </a:lnTo>
                  <a:lnTo>
                    <a:pt x="3369" y="2964"/>
                  </a:lnTo>
                  <a:lnTo>
                    <a:pt x="3192" y="3192"/>
                  </a:lnTo>
                  <a:lnTo>
                    <a:pt x="2964" y="3370"/>
                  </a:lnTo>
                  <a:lnTo>
                    <a:pt x="2711" y="3496"/>
                  </a:lnTo>
                  <a:lnTo>
                    <a:pt x="2432" y="3598"/>
                  </a:lnTo>
                  <a:lnTo>
                    <a:pt x="2280" y="3623"/>
                  </a:lnTo>
                  <a:lnTo>
                    <a:pt x="1976" y="3623"/>
                  </a:lnTo>
                  <a:lnTo>
                    <a:pt x="1824" y="3598"/>
                  </a:lnTo>
                  <a:lnTo>
                    <a:pt x="1546" y="3496"/>
                  </a:lnTo>
                  <a:lnTo>
                    <a:pt x="1292" y="3370"/>
                  </a:lnTo>
                  <a:lnTo>
                    <a:pt x="1064" y="3192"/>
                  </a:lnTo>
                  <a:lnTo>
                    <a:pt x="887" y="2964"/>
                  </a:lnTo>
                  <a:lnTo>
                    <a:pt x="735" y="2711"/>
                  </a:lnTo>
                  <a:lnTo>
                    <a:pt x="659" y="2432"/>
                  </a:lnTo>
                  <a:lnTo>
                    <a:pt x="634" y="2280"/>
                  </a:lnTo>
                  <a:lnTo>
                    <a:pt x="634" y="2128"/>
                  </a:lnTo>
                  <a:lnTo>
                    <a:pt x="634" y="1976"/>
                  </a:lnTo>
                  <a:lnTo>
                    <a:pt x="659" y="1824"/>
                  </a:lnTo>
                  <a:lnTo>
                    <a:pt x="735" y="1546"/>
                  </a:lnTo>
                  <a:lnTo>
                    <a:pt x="887" y="1292"/>
                  </a:lnTo>
                  <a:lnTo>
                    <a:pt x="1064" y="1064"/>
                  </a:lnTo>
                  <a:lnTo>
                    <a:pt x="1292" y="887"/>
                  </a:lnTo>
                  <a:lnTo>
                    <a:pt x="1546" y="735"/>
                  </a:lnTo>
                  <a:lnTo>
                    <a:pt x="1824" y="659"/>
                  </a:lnTo>
                  <a:lnTo>
                    <a:pt x="1976" y="634"/>
                  </a:lnTo>
                  <a:lnTo>
                    <a:pt x="2128" y="609"/>
                  </a:lnTo>
                  <a:close/>
                  <a:moveTo>
                    <a:pt x="1900" y="1"/>
                  </a:moveTo>
                  <a:lnTo>
                    <a:pt x="1698" y="51"/>
                  </a:lnTo>
                  <a:lnTo>
                    <a:pt x="1495" y="102"/>
                  </a:lnTo>
                  <a:lnTo>
                    <a:pt x="1292" y="178"/>
                  </a:lnTo>
                  <a:lnTo>
                    <a:pt x="1115" y="254"/>
                  </a:lnTo>
                  <a:lnTo>
                    <a:pt x="938" y="355"/>
                  </a:lnTo>
                  <a:lnTo>
                    <a:pt x="786" y="482"/>
                  </a:lnTo>
                  <a:lnTo>
                    <a:pt x="634" y="634"/>
                  </a:lnTo>
                  <a:lnTo>
                    <a:pt x="482" y="786"/>
                  </a:lnTo>
                  <a:lnTo>
                    <a:pt x="380" y="938"/>
                  </a:lnTo>
                  <a:lnTo>
                    <a:pt x="254" y="1115"/>
                  </a:lnTo>
                  <a:lnTo>
                    <a:pt x="178" y="1292"/>
                  </a:lnTo>
                  <a:lnTo>
                    <a:pt x="102" y="1495"/>
                  </a:lnTo>
                  <a:lnTo>
                    <a:pt x="51" y="1698"/>
                  </a:lnTo>
                  <a:lnTo>
                    <a:pt x="26" y="1900"/>
                  </a:lnTo>
                  <a:lnTo>
                    <a:pt x="0" y="2128"/>
                  </a:lnTo>
                  <a:lnTo>
                    <a:pt x="26" y="2331"/>
                  </a:lnTo>
                  <a:lnTo>
                    <a:pt x="51" y="2559"/>
                  </a:lnTo>
                  <a:lnTo>
                    <a:pt x="102" y="2762"/>
                  </a:lnTo>
                  <a:lnTo>
                    <a:pt x="178" y="2939"/>
                  </a:lnTo>
                  <a:lnTo>
                    <a:pt x="254" y="3116"/>
                  </a:lnTo>
                  <a:lnTo>
                    <a:pt x="380" y="3294"/>
                  </a:lnTo>
                  <a:lnTo>
                    <a:pt x="482" y="3471"/>
                  </a:lnTo>
                  <a:lnTo>
                    <a:pt x="634" y="3623"/>
                  </a:lnTo>
                  <a:lnTo>
                    <a:pt x="786" y="3749"/>
                  </a:lnTo>
                  <a:lnTo>
                    <a:pt x="938" y="3876"/>
                  </a:lnTo>
                  <a:lnTo>
                    <a:pt x="1115" y="3977"/>
                  </a:lnTo>
                  <a:lnTo>
                    <a:pt x="1292" y="4079"/>
                  </a:lnTo>
                  <a:lnTo>
                    <a:pt x="1495" y="4155"/>
                  </a:lnTo>
                  <a:lnTo>
                    <a:pt x="1698" y="4205"/>
                  </a:lnTo>
                  <a:lnTo>
                    <a:pt x="1900" y="4231"/>
                  </a:lnTo>
                  <a:lnTo>
                    <a:pt x="2356" y="4231"/>
                  </a:lnTo>
                  <a:lnTo>
                    <a:pt x="2559" y="4205"/>
                  </a:lnTo>
                  <a:lnTo>
                    <a:pt x="2761" y="4155"/>
                  </a:lnTo>
                  <a:lnTo>
                    <a:pt x="2964" y="4079"/>
                  </a:lnTo>
                  <a:lnTo>
                    <a:pt x="3141" y="3977"/>
                  </a:lnTo>
                  <a:lnTo>
                    <a:pt x="3319" y="3876"/>
                  </a:lnTo>
                  <a:lnTo>
                    <a:pt x="3471" y="3749"/>
                  </a:lnTo>
                  <a:lnTo>
                    <a:pt x="3623" y="3623"/>
                  </a:lnTo>
                  <a:lnTo>
                    <a:pt x="3749" y="3471"/>
                  </a:lnTo>
                  <a:lnTo>
                    <a:pt x="3876" y="3294"/>
                  </a:lnTo>
                  <a:lnTo>
                    <a:pt x="3977" y="3116"/>
                  </a:lnTo>
                  <a:lnTo>
                    <a:pt x="4079" y="2939"/>
                  </a:lnTo>
                  <a:lnTo>
                    <a:pt x="4155" y="2762"/>
                  </a:lnTo>
                  <a:lnTo>
                    <a:pt x="4205" y="2559"/>
                  </a:lnTo>
                  <a:lnTo>
                    <a:pt x="4231" y="2331"/>
                  </a:lnTo>
                  <a:lnTo>
                    <a:pt x="4256" y="2128"/>
                  </a:lnTo>
                  <a:lnTo>
                    <a:pt x="4231" y="1900"/>
                  </a:lnTo>
                  <a:lnTo>
                    <a:pt x="4205" y="1698"/>
                  </a:lnTo>
                  <a:lnTo>
                    <a:pt x="4155" y="1495"/>
                  </a:lnTo>
                  <a:lnTo>
                    <a:pt x="4079" y="1292"/>
                  </a:lnTo>
                  <a:lnTo>
                    <a:pt x="3977" y="1115"/>
                  </a:lnTo>
                  <a:lnTo>
                    <a:pt x="3876" y="938"/>
                  </a:lnTo>
                  <a:lnTo>
                    <a:pt x="3749" y="786"/>
                  </a:lnTo>
                  <a:lnTo>
                    <a:pt x="3623" y="634"/>
                  </a:lnTo>
                  <a:lnTo>
                    <a:pt x="3471" y="482"/>
                  </a:lnTo>
                  <a:lnTo>
                    <a:pt x="3319" y="355"/>
                  </a:lnTo>
                  <a:lnTo>
                    <a:pt x="3141" y="254"/>
                  </a:lnTo>
                  <a:lnTo>
                    <a:pt x="2964" y="178"/>
                  </a:lnTo>
                  <a:lnTo>
                    <a:pt x="2761" y="102"/>
                  </a:lnTo>
                  <a:lnTo>
                    <a:pt x="2559" y="51"/>
                  </a:lnTo>
                  <a:lnTo>
                    <a:pt x="235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11b03fb0cc1_0_25"/>
            <p:cNvSpPr/>
            <p:nvPr/>
          </p:nvSpPr>
          <p:spPr>
            <a:xfrm>
              <a:off x="6236300" y="3348575"/>
              <a:ext cx="395825" cy="395800"/>
            </a:xfrm>
            <a:custGeom>
              <a:rect b="b" l="l" r="r" t="t"/>
              <a:pathLst>
                <a:path extrusionOk="0" h="15832" w="15833">
                  <a:moveTo>
                    <a:pt x="15224" y="608"/>
                  </a:moveTo>
                  <a:lnTo>
                    <a:pt x="15224" y="2230"/>
                  </a:lnTo>
                  <a:lnTo>
                    <a:pt x="1850" y="2230"/>
                  </a:lnTo>
                  <a:lnTo>
                    <a:pt x="1850" y="608"/>
                  </a:lnTo>
                  <a:close/>
                  <a:moveTo>
                    <a:pt x="4509" y="8233"/>
                  </a:moveTo>
                  <a:lnTo>
                    <a:pt x="4585" y="8613"/>
                  </a:lnTo>
                  <a:lnTo>
                    <a:pt x="4611" y="8689"/>
                  </a:lnTo>
                  <a:lnTo>
                    <a:pt x="4636" y="8765"/>
                  </a:lnTo>
                  <a:lnTo>
                    <a:pt x="4712" y="8815"/>
                  </a:lnTo>
                  <a:lnTo>
                    <a:pt x="4763" y="8866"/>
                  </a:lnTo>
                  <a:lnTo>
                    <a:pt x="5649" y="9221"/>
                  </a:lnTo>
                  <a:lnTo>
                    <a:pt x="5725" y="9246"/>
                  </a:lnTo>
                  <a:lnTo>
                    <a:pt x="5827" y="9246"/>
                  </a:lnTo>
                  <a:lnTo>
                    <a:pt x="5903" y="9221"/>
                  </a:lnTo>
                  <a:lnTo>
                    <a:pt x="5953" y="9195"/>
                  </a:lnTo>
                  <a:lnTo>
                    <a:pt x="6283" y="8967"/>
                  </a:lnTo>
                  <a:lnTo>
                    <a:pt x="6865" y="9550"/>
                  </a:lnTo>
                  <a:lnTo>
                    <a:pt x="6637" y="9879"/>
                  </a:lnTo>
                  <a:lnTo>
                    <a:pt x="6587" y="9930"/>
                  </a:lnTo>
                  <a:lnTo>
                    <a:pt x="6587" y="10006"/>
                  </a:lnTo>
                  <a:lnTo>
                    <a:pt x="6587" y="10082"/>
                  </a:lnTo>
                  <a:lnTo>
                    <a:pt x="6612" y="10158"/>
                  </a:lnTo>
                  <a:lnTo>
                    <a:pt x="6966" y="11070"/>
                  </a:lnTo>
                  <a:lnTo>
                    <a:pt x="7017" y="11120"/>
                  </a:lnTo>
                  <a:lnTo>
                    <a:pt x="7068" y="11171"/>
                  </a:lnTo>
                  <a:lnTo>
                    <a:pt x="7118" y="11222"/>
                  </a:lnTo>
                  <a:lnTo>
                    <a:pt x="7194" y="11247"/>
                  </a:lnTo>
                  <a:lnTo>
                    <a:pt x="7600" y="11298"/>
                  </a:lnTo>
                  <a:lnTo>
                    <a:pt x="7600" y="12134"/>
                  </a:lnTo>
                  <a:lnTo>
                    <a:pt x="7194" y="12210"/>
                  </a:lnTo>
                  <a:lnTo>
                    <a:pt x="7118" y="12210"/>
                  </a:lnTo>
                  <a:lnTo>
                    <a:pt x="7068" y="12260"/>
                  </a:lnTo>
                  <a:lnTo>
                    <a:pt x="7017" y="12311"/>
                  </a:lnTo>
                  <a:lnTo>
                    <a:pt x="6966" y="12387"/>
                  </a:lnTo>
                  <a:lnTo>
                    <a:pt x="6612" y="13273"/>
                  </a:lnTo>
                  <a:lnTo>
                    <a:pt x="6587" y="13349"/>
                  </a:lnTo>
                  <a:lnTo>
                    <a:pt x="6587" y="13425"/>
                  </a:lnTo>
                  <a:lnTo>
                    <a:pt x="6587" y="13501"/>
                  </a:lnTo>
                  <a:lnTo>
                    <a:pt x="6637" y="13577"/>
                  </a:lnTo>
                  <a:lnTo>
                    <a:pt x="6865" y="13907"/>
                  </a:lnTo>
                  <a:lnTo>
                    <a:pt x="6283" y="14489"/>
                  </a:lnTo>
                  <a:lnTo>
                    <a:pt x="5953" y="14261"/>
                  </a:lnTo>
                  <a:lnTo>
                    <a:pt x="5903" y="14211"/>
                  </a:lnTo>
                  <a:lnTo>
                    <a:pt x="5827" y="14185"/>
                  </a:lnTo>
                  <a:lnTo>
                    <a:pt x="5751" y="14185"/>
                  </a:lnTo>
                  <a:lnTo>
                    <a:pt x="5675" y="14211"/>
                  </a:lnTo>
                  <a:lnTo>
                    <a:pt x="4763" y="14591"/>
                  </a:lnTo>
                  <a:lnTo>
                    <a:pt x="4712" y="14616"/>
                  </a:lnTo>
                  <a:lnTo>
                    <a:pt x="4636" y="14667"/>
                  </a:lnTo>
                  <a:lnTo>
                    <a:pt x="4611" y="14743"/>
                  </a:lnTo>
                  <a:lnTo>
                    <a:pt x="4585" y="14819"/>
                  </a:lnTo>
                  <a:lnTo>
                    <a:pt x="4535" y="15224"/>
                  </a:lnTo>
                  <a:lnTo>
                    <a:pt x="3699" y="15224"/>
                  </a:lnTo>
                  <a:lnTo>
                    <a:pt x="3623" y="14819"/>
                  </a:lnTo>
                  <a:lnTo>
                    <a:pt x="3623" y="14743"/>
                  </a:lnTo>
                  <a:lnTo>
                    <a:pt x="3572" y="14667"/>
                  </a:lnTo>
                  <a:lnTo>
                    <a:pt x="3522" y="14616"/>
                  </a:lnTo>
                  <a:lnTo>
                    <a:pt x="3446" y="14591"/>
                  </a:lnTo>
                  <a:lnTo>
                    <a:pt x="2559" y="14211"/>
                  </a:lnTo>
                  <a:lnTo>
                    <a:pt x="2432" y="14185"/>
                  </a:lnTo>
                  <a:lnTo>
                    <a:pt x="2331" y="14211"/>
                  </a:lnTo>
                  <a:lnTo>
                    <a:pt x="2255" y="14261"/>
                  </a:lnTo>
                  <a:lnTo>
                    <a:pt x="1926" y="14489"/>
                  </a:lnTo>
                  <a:lnTo>
                    <a:pt x="1343" y="13907"/>
                  </a:lnTo>
                  <a:lnTo>
                    <a:pt x="1571" y="13577"/>
                  </a:lnTo>
                  <a:lnTo>
                    <a:pt x="1622" y="13501"/>
                  </a:lnTo>
                  <a:lnTo>
                    <a:pt x="1647" y="13425"/>
                  </a:lnTo>
                  <a:lnTo>
                    <a:pt x="1647" y="13349"/>
                  </a:lnTo>
                  <a:lnTo>
                    <a:pt x="1622" y="13273"/>
                  </a:lnTo>
                  <a:lnTo>
                    <a:pt x="1242" y="12387"/>
                  </a:lnTo>
                  <a:lnTo>
                    <a:pt x="1217" y="12311"/>
                  </a:lnTo>
                  <a:lnTo>
                    <a:pt x="1141" y="12260"/>
                  </a:lnTo>
                  <a:lnTo>
                    <a:pt x="1090" y="12235"/>
                  </a:lnTo>
                  <a:lnTo>
                    <a:pt x="1014" y="12210"/>
                  </a:lnTo>
                  <a:lnTo>
                    <a:pt x="609" y="12134"/>
                  </a:lnTo>
                  <a:lnTo>
                    <a:pt x="609" y="11323"/>
                  </a:lnTo>
                  <a:lnTo>
                    <a:pt x="1014" y="11247"/>
                  </a:lnTo>
                  <a:lnTo>
                    <a:pt x="1090" y="11222"/>
                  </a:lnTo>
                  <a:lnTo>
                    <a:pt x="1141" y="11196"/>
                  </a:lnTo>
                  <a:lnTo>
                    <a:pt x="1217" y="11120"/>
                  </a:lnTo>
                  <a:lnTo>
                    <a:pt x="1242" y="11070"/>
                  </a:lnTo>
                  <a:lnTo>
                    <a:pt x="1622" y="10158"/>
                  </a:lnTo>
                  <a:lnTo>
                    <a:pt x="1647" y="10082"/>
                  </a:lnTo>
                  <a:lnTo>
                    <a:pt x="1647" y="10006"/>
                  </a:lnTo>
                  <a:lnTo>
                    <a:pt x="1622" y="9930"/>
                  </a:lnTo>
                  <a:lnTo>
                    <a:pt x="1571" y="9879"/>
                  </a:lnTo>
                  <a:lnTo>
                    <a:pt x="1343" y="9550"/>
                  </a:lnTo>
                  <a:lnTo>
                    <a:pt x="1926" y="8967"/>
                  </a:lnTo>
                  <a:lnTo>
                    <a:pt x="2255" y="9195"/>
                  </a:lnTo>
                  <a:lnTo>
                    <a:pt x="2331" y="9246"/>
                  </a:lnTo>
                  <a:lnTo>
                    <a:pt x="2483" y="9246"/>
                  </a:lnTo>
                  <a:lnTo>
                    <a:pt x="2559" y="9221"/>
                  </a:lnTo>
                  <a:lnTo>
                    <a:pt x="3446" y="8866"/>
                  </a:lnTo>
                  <a:lnTo>
                    <a:pt x="3522" y="8815"/>
                  </a:lnTo>
                  <a:lnTo>
                    <a:pt x="3572" y="8765"/>
                  </a:lnTo>
                  <a:lnTo>
                    <a:pt x="3598" y="8689"/>
                  </a:lnTo>
                  <a:lnTo>
                    <a:pt x="3623" y="8613"/>
                  </a:lnTo>
                  <a:lnTo>
                    <a:pt x="3699" y="8233"/>
                  </a:lnTo>
                  <a:close/>
                  <a:moveTo>
                    <a:pt x="1546" y="1"/>
                  </a:moveTo>
                  <a:lnTo>
                    <a:pt x="1419" y="26"/>
                  </a:lnTo>
                  <a:lnTo>
                    <a:pt x="1318" y="77"/>
                  </a:lnTo>
                  <a:lnTo>
                    <a:pt x="1267" y="178"/>
                  </a:lnTo>
                  <a:lnTo>
                    <a:pt x="1242" y="304"/>
                  </a:lnTo>
                  <a:lnTo>
                    <a:pt x="1242" y="5953"/>
                  </a:lnTo>
                  <a:lnTo>
                    <a:pt x="1267" y="6080"/>
                  </a:lnTo>
                  <a:lnTo>
                    <a:pt x="1318" y="6181"/>
                  </a:lnTo>
                  <a:lnTo>
                    <a:pt x="1419" y="6257"/>
                  </a:lnTo>
                  <a:lnTo>
                    <a:pt x="1546" y="6282"/>
                  </a:lnTo>
                  <a:lnTo>
                    <a:pt x="1672" y="6257"/>
                  </a:lnTo>
                  <a:lnTo>
                    <a:pt x="1748" y="6181"/>
                  </a:lnTo>
                  <a:lnTo>
                    <a:pt x="1824" y="6080"/>
                  </a:lnTo>
                  <a:lnTo>
                    <a:pt x="1850" y="5953"/>
                  </a:lnTo>
                  <a:lnTo>
                    <a:pt x="1850" y="2837"/>
                  </a:lnTo>
                  <a:lnTo>
                    <a:pt x="15224" y="2837"/>
                  </a:lnTo>
                  <a:lnTo>
                    <a:pt x="15224" y="11576"/>
                  </a:lnTo>
                  <a:lnTo>
                    <a:pt x="8233" y="11576"/>
                  </a:lnTo>
                  <a:lnTo>
                    <a:pt x="8208" y="11044"/>
                  </a:lnTo>
                  <a:lnTo>
                    <a:pt x="8208" y="10943"/>
                  </a:lnTo>
                  <a:lnTo>
                    <a:pt x="8157" y="10842"/>
                  </a:lnTo>
                  <a:lnTo>
                    <a:pt x="8056" y="10766"/>
                  </a:lnTo>
                  <a:lnTo>
                    <a:pt x="7954" y="10740"/>
                  </a:lnTo>
                  <a:lnTo>
                    <a:pt x="7473" y="10664"/>
                  </a:lnTo>
                  <a:lnTo>
                    <a:pt x="7245" y="10082"/>
                  </a:lnTo>
                  <a:lnTo>
                    <a:pt x="7524" y="9702"/>
                  </a:lnTo>
                  <a:lnTo>
                    <a:pt x="7574" y="9601"/>
                  </a:lnTo>
                  <a:lnTo>
                    <a:pt x="7574" y="9499"/>
                  </a:lnTo>
                  <a:lnTo>
                    <a:pt x="7549" y="9373"/>
                  </a:lnTo>
                  <a:lnTo>
                    <a:pt x="7498" y="9297"/>
                  </a:lnTo>
                  <a:lnTo>
                    <a:pt x="6536" y="8334"/>
                  </a:lnTo>
                  <a:lnTo>
                    <a:pt x="6435" y="8283"/>
                  </a:lnTo>
                  <a:lnTo>
                    <a:pt x="6333" y="8258"/>
                  </a:lnTo>
                  <a:lnTo>
                    <a:pt x="6232" y="8258"/>
                  </a:lnTo>
                  <a:lnTo>
                    <a:pt x="6131" y="8309"/>
                  </a:lnTo>
                  <a:lnTo>
                    <a:pt x="5725" y="8587"/>
                  </a:lnTo>
                  <a:lnTo>
                    <a:pt x="5168" y="8359"/>
                  </a:lnTo>
                  <a:lnTo>
                    <a:pt x="5092" y="7878"/>
                  </a:lnTo>
                  <a:lnTo>
                    <a:pt x="5041" y="7777"/>
                  </a:lnTo>
                  <a:lnTo>
                    <a:pt x="4991" y="7676"/>
                  </a:lnTo>
                  <a:lnTo>
                    <a:pt x="4889" y="7625"/>
                  </a:lnTo>
                  <a:lnTo>
                    <a:pt x="4788" y="7600"/>
                  </a:lnTo>
                  <a:lnTo>
                    <a:pt x="3420" y="7600"/>
                  </a:lnTo>
                  <a:lnTo>
                    <a:pt x="3319" y="7625"/>
                  </a:lnTo>
                  <a:lnTo>
                    <a:pt x="3218" y="7676"/>
                  </a:lnTo>
                  <a:lnTo>
                    <a:pt x="3167" y="7777"/>
                  </a:lnTo>
                  <a:lnTo>
                    <a:pt x="3116" y="7878"/>
                  </a:lnTo>
                  <a:lnTo>
                    <a:pt x="3040" y="8359"/>
                  </a:lnTo>
                  <a:lnTo>
                    <a:pt x="2483" y="8587"/>
                  </a:lnTo>
                  <a:lnTo>
                    <a:pt x="2078" y="8309"/>
                  </a:lnTo>
                  <a:lnTo>
                    <a:pt x="1976" y="8258"/>
                  </a:lnTo>
                  <a:lnTo>
                    <a:pt x="1875" y="8258"/>
                  </a:lnTo>
                  <a:lnTo>
                    <a:pt x="1774" y="8283"/>
                  </a:lnTo>
                  <a:lnTo>
                    <a:pt x="1672" y="8334"/>
                  </a:lnTo>
                  <a:lnTo>
                    <a:pt x="710" y="9297"/>
                  </a:lnTo>
                  <a:lnTo>
                    <a:pt x="659" y="9398"/>
                  </a:lnTo>
                  <a:lnTo>
                    <a:pt x="634" y="9499"/>
                  </a:lnTo>
                  <a:lnTo>
                    <a:pt x="634" y="9601"/>
                  </a:lnTo>
                  <a:lnTo>
                    <a:pt x="685" y="9702"/>
                  </a:lnTo>
                  <a:lnTo>
                    <a:pt x="989" y="10082"/>
                  </a:lnTo>
                  <a:lnTo>
                    <a:pt x="735" y="10664"/>
                  </a:lnTo>
                  <a:lnTo>
                    <a:pt x="254" y="10740"/>
                  </a:lnTo>
                  <a:lnTo>
                    <a:pt x="153" y="10766"/>
                  </a:lnTo>
                  <a:lnTo>
                    <a:pt x="77" y="10842"/>
                  </a:lnTo>
                  <a:lnTo>
                    <a:pt x="26" y="10943"/>
                  </a:lnTo>
                  <a:lnTo>
                    <a:pt x="1" y="11044"/>
                  </a:lnTo>
                  <a:lnTo>
                    <a:pt x="1" y="12412"/>
                  </a:lnTo>
                  <a:lnTo>
                    <a:pt x="26" y="12514"/>
                  </a:lnTo>
                  <a:lnTo>
                    <a:pt x="77" y="12615"/>
                  </a:lnTo>
                  <a:lnTo>
                    <a:pt x="153" y="12666"/>
                  </a:lnTo>
                  <a:lnTo>
                    <a:pt x="254" y="12716"/>
                  </a:lnTo>
                  <a:lnTo>
                    <a:pt x="735" y="12792"/>
                  </a:lnTo>
                  <a:lnTo>
                    <a:pt x="989" y="13349"/>
                  </a:lnTo>
                  <a:lnTo>
                    <a:pt x="685" y="13755"/>
                  </a:lnTo>
                  <a:lnTo>
                    <a:pt x="634" y="13856"/>
                  </a:lnTo>
                  <a:lnTo>
                    <a:pt x="634" y="13957"/>
                  </a:lnTo>
                  <a:lnTo>
                    <a:pt x="659" y="14059"/>
                  </a:lnTo>
                  <a:lnTo>
                    <a:pt x="710" y="14160"/>
                  </a:lnTo>
                  <a:lnTo>
                    <a:pt x="1672" y="15123"/>
                  </a:lnTo>
                  <a:lnTo>
                    <a:pt x="1774" y="15173"/>
                  </a:lnTo>
                  <a:lnTo>
                    <a:pt x="1875" y="15199"/>
                  </a:lnTo>
                  <a:lnTo>
                    <a:pt x="1976" y="15199"/>
                  </a:lnTo>
                  <a:lnTo>
                    <a:pt x="2078" y="15148"/>
                  </a:lnTo>
                  <a:lnTo>
                    <a:pt x="2483" y="14844"/>
                  </a:lnTo>
                  <a:lnTo>
                    <a:pt x="3040" y="15097"/>
                  </a:lnTo>
                  <a:lnTo>
                    <a:pt x="3116" y="15579"/>
                  </a:lnTo>
                  <a:lnTo>
                    <a:pt x="3167" y="15680"/>
                  </a:lnTo>
                  <a:lnTo>
                    <a:pt x="3243" y="15756"/>
                  </a:lnTo>
                  <a:lnTo>
                    <a:pt x="3319" y="15807"/>
                  </a:lnTo>
                  <a:lnTo>
                    <a:pt x="3420" y="15832"/>
                  </a:lnTo>
                  <a:lnTo>
                    <a:pt x="4788" y="15832"/>
                  </a:lnTo>
                  <a:lnTo>
                    <a:pt x="4889" y="15807"/>
                  </a:lnTo>
                  <a:lnTo>
                    <a:pt x="4991" y="15756"/>
                  </a:lnTo>
                  <a:lnTo>
                    <a:pt x="5067" y="15680"/>
                  </a:lnTo>
                  <a:lnTo>
                    <a:pt x="5092" y="15579"/>
                  </a:lnTo>
                  <a:lnTo>
                    <a:pt x="5168" y="15097"/>
                  </a:lnTo>
                  <a:lnTo>
                    <a:pt x="5751" y="14844"/>
                  </a:lnTo>
                  <a:lnTo>
                    <a:pt x="6131" y="15148"/>
                  </a:lnTo>
                  <a:lnTo>
                    <a:pt x="6232" y="15199"/>
                  </a:lnTo>
                  <a:lnTo>
                    <a:pt x="6333" y="15199"/>
                  </a:lnTo>
                  <a:lnTo>
                    <a:pt x="6460" y="15173"/>
                  </a:lnTo>
                  <a:lnTo>
                    <a:pt x="6536" y="15097"/>
                  </a:lnTo>
                  <a:lnTo>
                    <a:pt x="7498" y="14160"/>
                  </a:lnTo>
                  <a:lnTo>
                    <a:pt x="7549" y="14059"/>
                  </a:lnTo>
                  <a:lnTo>
                    <a:pt x="7574" y="13957"/>
                  </a:lnTo>
                  <a:lnTo>
                    <a:pt x="7574" y="13856"/>
                  </a:lnTo>
                  <a:lnTo>
                    <a:pt x="7524" y="13755"/>
                  </a:lnTo>
                  <a:lnTo>
                    <a:pt x="7245" y="13349"/>
                  </a:lnTo>
                  <a:lnTo>
                    <a:pt x="7473" y="12792"/>
                  </a:lnTo>
                  <a:lnTo>
                    <a:pt x="7954" y="12716"/>
                  </a:lnTo>
                  <a:lnTo>
                    <a:pt x="8056" y="12666"/>
                  </a:lnTo>
                  <a:lnTo>
                    <a:pt x="8157" y="12590"/>
                  </a:lnTo>
                  <a:lnTo>
                    <a:pt x="8208" y="12514"/>
                  </a:lnTo>
                  <a:lnTo>
                    <a:pt x="8233" y="12387"/>
                  </a:lnTo>
                  <a:lnTo>
                    <a:pt x="8233" y="12184"/>
                  </a:lnTo>
                  <a:lnTo>
                    <a:pt x="15528" y="12184"/>
                  </a:lnTo>
                  <a:lnTo>
                    <a:pt x="15655" y="12159"/>
                  </a:lnTo>
                  <a:lnTo>
                    <a:pt x="15731" y="12083"/>
                  </a:lnTo>
                  <a:lnTo>
                    <a:pt x="15807" y="12007"/>
                  </a:lnTo>
                  <a:lnTo>
                    <a:pt x="15832" y="11880"/>
                  </a:lnTo>
                  <a:lnTo>
                    <a:pt x="15832" y="304"/>
                  </a:lnTo>
                  <a:lnTo>
                    <a:pt x="15807" y="178"/>
                  </a:lnTo>
                  <a:lnTo>
                    <a:pt x="15731" y="77"/>
                  </a:lnTo>
                  <a:lnTo>
                    <a:pt x="15655" y="26"/>
                  </a:lnTo>
                  <a:lnTo>
                    <a:pt x="1552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11b03fb0cc1_0_25"/>
            <p:cNvSpPr/>
            <p:nvPr/>
          </p:nvSpPr>
          <p:spPr>
            <a:xfrm>
              <a:off x="6423750" y="3376450"/>
              <a:ext cx="169725" cy="15200"/>
            </a:xfrm>
            <a:custGeom>
              <a:rect b="b" l="l" r="r" t="t"/>
              <a:pathLst>
                <a:path extrusionOk="0" h="608" w="6789">
                  <a:moveTo>
                    <a:pt x="304" y="0"/>
                  </a:moveTo>
                  <a:lnTo>
                    <a:pt x="178" y="25"/>
                  </a:lnTo>
                  <a:lnTo>
                    <a:pt x="76" y="76"/>
                  </a:lnTo>
                  <a:lnTo>
                    <a:pt x="26" y="177"/>
                  </a:lnTo>
                  <a:lnTo>
                    <a:pt x="0" y="304"/>
                  </a:lnTo>
                  <a:lnTo>
                    <a:pt x="26" y="431"/>
                  </a:lnTo>
                  <a:lnTo>
                    <a:pt x="76" y="532"/>
                  </a:lnTo>
                  <a:lnTo>
                    <a:pt x="178" y="583"/>
                  </a:lnTo>
                  <a:lnTo>
                    <a:pt x="304" y="608"/>
                  </a:lnTo>
                  <a:lnTo>
                    <a:pt x="6485" y="608"/>
                  </a:lnTo>
                  <a:lnTo>
                    <a:pt x="6612" y="583"/>
                  </a:lnTo>
                  <a:lnTo>
                    <a:pt x="6713" y="532"/>
                  </a:lnTo>
                  <a:lnTo>
                    <a:pt x="6789" y="431"/>
                  </a:lnTo>
                  <a:lnTo>
                    <a:pt x="6789" y="304"/>
                  </a:lnTo>
                  <a:lnTo>
                    <a:pt x="6789" y="177"/>
                  </a:lnTo>
                  <a:lnTo>
                    <a:pt x="6713" y="76"/>
                  </a:lnTo>
                  <a:lnTo>
                    <a:pt x="6612" y="25"/>
                  </a:lnTo>
                  <a:lnTo>
                    <a:pt x="648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11b03fb0cc1_0_25"/>
            <p:cNvSpPr/>
            <p:nvPr/>
          </p:nvSpPr>
          <p:spPr>
            <a:xfrm>
              <a:off x="6339525" y="3376450"/>
              <a:ext cx="15850" cy="15200"/>
            </a:xfrm>
            <a:custGeom>
              <a:rect b="b" l="l" r="r" t="t"/>
              <a:pathLst>
                <a:path extrusionOk="0" h="608" w="634">
                  <a:moveTo>
                    <a:pt x="304" y="0"/>
                  </a:moveTo>
                  <a:lnTo>
                    <a:pt x="203" y="25"/>
                  </a:lnTo>
                  <a:lnTo>
                    <a:pt x="102" y="76"/>
                  </a:lnTo>
                  <a:lnTo>
                    <a:pt x="26" y="177"/>
                  </a:lnTo>
                  <a:lnTo>
                    <a:pt x="0" y="304"/>
                  </a:lnTo>
                  <a:lnTo>
                    <a:pt x="26" y="431"/>
                  </a:lnTo>
                  <a:lnTo>
                    <a:pt x="102" y="532"/>
                  </a:lnTo>
                  <a:lnTo>
                    <a:pt x="203" y="583"/>
                  </a:lnTo>
                  <a:lnTo>
                    <a:pt x="304" y="608"/>
                  </a:lnTo>
                  <a:lnTo>
                    <a:pt x="431" y="583"/>
                  </a:lnTo>
                  <a:lnTo>
                    <a:pt x="532" y="532"/>
                  </a:lnTo>
                  <a:lnTo>
                    <a:pt x="608" y="431"/>
                  </a:lnTo>
                  <a:lnTo>
                    <a:pt x="634" y="304"/>
                  </a:lnTo>
                  <a:lnTo>
                    <a:pt x="608" y="177"/>
                  </a:lnTo>
                  <a:lnTo>
                    <a:pt x="532" y="76"/>
                  </a:lnTo>
                  <a:lnTo>
                    <a:pt x="431" y="25"/>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11b03fb0cc1_0_25"/>
            <p:cNvSpPr/>
            <p:nvPr/>
          </p:nvSpPr>
          <p:spPr>
            <a:xfrm>
              <a:off x="6311025" y="3376450"/>
              <a:ext cx="15850" cy="15200"/>
            </a:xfrm>
            <a:custGeom>
              <a:rect b="b" l="l" r="r" t="t"/>
              <a:pathLst>
                <a:path extrusionOk="0" h="608" w="634">
                  <a:moveTo>
                    <a:pt x="305" y="0"/>
                  </a:moveTo>
                  <a:lnTo>
                    <a:pt x="203" y="25"/>
                  </a:lnTo>
                  <a:lnTo>
                    <a:pt x="102" y="76"/>
                  </a:lnTo>
                  <a:lnTo>
                    <a:pt x="26" y="177"/>
                  </a:lnTo>
                  <a:lnTo>
                    <a:pt x="1" y="304"/>
                  </a:lnTo>
                  <a:lnTo>
                    <a:pt x="26" y="431"/>
                  </a:lnTo>
                  <a:lnTo>
                    <a:pt x="102" y="532"/>
                  </a:lnTo>
                  <a:lnTo>
                    <a:pt x="203" y="583"/>
                  </a:lnTo>
                  <a:lnTo>
                    <a:pt x="305" y="608"/>
                  </a:lnTo>
                  <a:lnTo>
                    <a:pt x="431" y="583"/>
                  </a:lnTo>
                  <a:lnTo>
                    <a:pt x="533" y="532"/>
                  </a:lnTo>
                  <a:lnTo>
                    <a:pt x="609" y="431"/>
                  </a:lnTo>
                  <a:lnTo>
                    <a:pt x="634" y="304"/>
                  </a:lnTo>
                  <a:lnTo>
                    <a:pt x="609" y="177"/>
                  </a:lnTo>
                  <a:lnTo>
                    <a:pt x="533" y="76"/>
                  </a:lnTo>
                  <a:lnTo>
                    <a:pt x="431" y="25"/>
                  </a:lnTo>
                  <a:lnTo>
                    <a:pt x="3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11b03fb0cc1_0_25"/>
            <p:cNvSpPr/>
            <p:nvPr/>
          </p:nvSpPr>
          <p:spPr>
            <a:xfrm>
              <a:off x="6368025" y="3376450"/>
              <a:ext cx="15225" cy="15200"/>
            </a:xfrm>
            <a:custGeom>
              <a:rect b="b" l="l" r="r" t="t"/>
              <a:pathLst>
                <a:path extrusionOk="0" h="608" w="609">
                  <a:moveTo>
                    <a:pt x="304" y="0"/>
                  </a:moveTo>
                  <a:lnTo>
                    <a:pt x="203" y="25"/>
                  </a:lnTo>
                  <a:lnTo>
                    <a:pt x="102" y="76"/>
                  </a:lnTo>
                  <a:lnTo>
                    <a:pt x="26" y="177"/>
                  </a:lnTo>
                  <a:lnTo>
                    <a:pt x="0" y="304"/>
                  </a:lnTo>
                  <a:lnTo>
                    <a:pt x="26" y="431"/>
                  </a:lnTo>
                  <a:lnTo>
                    <a:pt x="102" y="532"/>
                  </a:lnTo>
                  <a:lnTo>
                    <a:pt x="203" y="583"/>
                  </a:lnTo>
                  <a:lnTo>
                    <a:pt x="304" y="608"/>
                  </a:lnTo>
                  <a:lnTo>
                    <a:pt x="431" y="583"/>
                  </a:lnTo>
                  <a:lnTo>
                    <a:pt x="532" y="532"/>
                  </a:lnTo>
                  <a:lnTo>
                    <a:pt x="583" y="431"/>
                  </a:lnTo>
                  <a:lnTo>
                    <a:pt x="608" y="304"/>
                  </a:lnTo>
                  <a:lnTo>
                    <a:pt x="583" y="177"/>
                  </a:lnTo>
                  <a:lnTo>
                    <a:pt x="532" y="76"/>
                  </a:lnTo>
                  <a:lnTo>
                    <a:pt x="431" y="25"/>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11b03fb0cc1_0_25"/>
            <p:cNvSpPr/>
            <p:nvPr/>
          </p:nvSpPr>
          <p:spPr>
            <a:xfrm>
              <a:off x="6267325" y="3522725"/>
              <a:ext cx="15225" cy="15225"/>
            </a:xfrm>
            <a:custGeom>
              <a:rect b="b" l="l" r="r" t="t"/>
              <a:pathLst>
                <a:path extrusionOk="0" h="609" w="609">
                  <a:moveTo>
                    <a:pt x="305" y="0"/>
                  </a:moveTo>
                  <a:lnTo>
                    <a:pt x="178" y="26"/>
                  </a:lnTo>
                  <a:lnTo>
                    <a:pt x="77" y="76"/>
                  </a:lnTo>
                  <a:lnTo>
                    <a:pt x="26" y="178"/>
                  </a:lnTo>
                  <a:lnTo>
                    <a:pt x="1" y="304"/>
                  </a:lnTo>
                  <a:lnTo>
                    <a:pt x="26" y="431"/>
                  </a:lnTo>
                  <a:lnTo>
                    <a:pt x="77" y="507"/>
                  </a:lnTo>
                  <a:lnTo>
                    <a:pt x="178" y="583"/>
                  </a:lnTo>
                  <a:lnTo>
                    <a:pt x="305" y="608"/>
                  </a:lnTo>
                  <a:lnTo>
                    <a:pt x="431" y="583"/>
                  </a:lnTo>
                  <a:lnTo>
                    <a:pt x="507" y="507"/>
                  </a:lnTo>
                  <a:lnTo>
                    <a:pt x="583" y="431"/>
                  </a:lnTo>
                  <a:lnTo>
                    <a:pt x="609" y="304"/>
                  </a:lnTo>
                  <a:lnTo>
                    <a:pt x="583" y="178"/>
                  </a:lnTo>
                  <a:lnTo>
                    <a:pt x="507" y="76"/>
                  </a:lnTo>
                  <a:lnTo>
                    <a:pt x="431" y="26"/>
                  </a:lnTo>
                  <a:lnTo>
                    <a:pt x="3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11b03fb0cc1_0_25"/>
            <p:cNvSpPr/>
            <p:nvPr/>
          </p:nvSpPr>
          <p:spPr>
            <a:xfrm>
              <a:off x="6311025" y="3478400"/>
              <a:ext cx="179250" cy="15225"/>
            </a:xfrm>
            <a:custGeom>
              <a:rect b="b" l="l" r="r" t="t"/>
              <a:pathLst>
                <a:path extrusionOk="0" h="609" w="7170">
                  <a:moveTo>
                    <a:pt x="305" y="0"/>
                  </a:moveTo>
                  <a:lnTo>
                    <a:pt x="203" y="26"/>
                  </a:lnTo>
                  <a:lnTo>
                    <a:pt x="102" y="102"/>
                  </a:lnTo>
                  <a:lnTo>
                    <a:pt x="26" y="203"/>
                  </a:lnTo>
                  <a:lnTo>
                    <a:pt x="1" y="304"/>
                  </a:lnTo>
                  <a:lnTo>
                    <a:pt x="26" y="431"/>
                  </a:lnTo>
                  <a:lnTo>
                    <a:pt x="102" y="532"/>
                  </a:lnTo>
                  <a:lnTo>
                    <a:pt x="203" y="608"/>
                  </a:lnTo>
                  <a:lnTo>
                    <a:pt x="6992" y="608"/>
                  </a:lnTo>
                  <a:lnTo>
                    <a:pt x="7093" y="532"/>
                  </a:lnTo>
                  <a:lnTo>
                    <a:pt x="7144" y="431"/>
                  </a:lnTo>
                  <a:lnTo>
                    <a:pt x="7169" y="304"/>
                  </a:lnTo>
                  <a:lnTo>
                    <a:pt x="7144" y="203"/>
                  </a:lnTo>
                  <a:lnTo>
                    <a:pt x="7093" y="102"/>
                  </a:lnTo>
                  <a:lnTo>
                    <a:pt x="6992" y="26"/>
                  </a:lnTo>
                  <a:lnTo>
                    <a:pt x="686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11b03fb0cc1_0_25"/>
            <p:cNvSpPr/>
            <p:nvPr/>
          </p:nvSpPr>
          <p:spPr>
            <a:xfrm>
              <a:off x="6524425" y="3478400"/>
              <a:ext cx="65250" cy="15225"/>
            </a:xfrm>
            <a:custGeom>
              <a:rect b="b" l="l" r="r" t="t"/>
              <a:pathLst>
                <a:path extrusionOk="0" h="609" w="2610">
                  <a:moveTo>
                    <a:pt x="305" y="0"/>
                  </a:moveTo>
                  <a:lnTo>
                    <a:pt x="204" y="26"/>
                  </a:lnTo>
                  <a:lnTo>
                    <a:pt x="102" y="102"/>
                  </a:lnTo>
                  <a:lnTo>
                    <a:pt x="26" y="203"/>
                  </a:lnTo>
                  <a:lnTo>
                    <a:pt x="1" y="304"/>
                  </a:lnTo>
                  <a:lnTo>
                    <a:pt x="26" y="431"/>
                  </a:lnTo>
                  <a:lnTo>
                    <a:pt x="102" y="532"/>
                  </a:lnTo>
                  <a:lnTo>
                    <a:pt x="204" y="608"/>
                  </a:lnTo>
                  <a:lnTo>
                    <a:pt x="2433" y="608"/>
                  </a:lnTo>
                  <a:lnTo>
                    <a:pt x="2534" y="532"/>
                  </a:lnTo>
                  <a:lnTo>
                    <a:pt x="2585" y="431"/>
                  </a:lnTo>
                  <a:lnTo>
                    <a:pt x="2610" y="304"/>
                  </a:lnTo>
                  <a:lnTo>
                    <a:pt x="2585" y="203"/>
                  </a:lnTo>
                  <a:lnTo>
                    <a:pt x="2534" y="102"/>
                  </a:lnTo>
                  <a:lnTo>
                    <a:pt x="2433" y="26"/>
                  </a:lnTo>
                  <a:lnTo>
                    <a:pt x="230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11b03fb0cc1_0_25"/>
            <p:cNvSpPr/>
            <p:nvPr/>
          </p:nvSpPr>
          <p:spPr>
            <a:xfrm>
              <a:off x="6311025" y="3444200"/>
              <a:ext cx="238125" cy="15850"/>
            </a:xfrm>
            <a:custGeom>
              <a:rect b="b" l="l" r="r" t="t"/>
              <a:pathLst>
                <a:path extrusionOk="0" h="634" w="9525">
                  <a:moveTo>
                    <a:pt x="305" y="0"/>
                  </a:moveTo>
                  <a:lnTo>
                    <a:pt x="203" y="26"/>
                  </a:lnTo>
                  <a:lnTo>
                    <a:pt x="102" y="102"/>
                  </a:lnTo>
                  <a:lnTo>
                    <a:pt x="26" y="203"/>
                  </a:lnTo>
                  <a:lnTo>
                    <a:pt x="1" y="330"/>
                  </a:lnTo>
                  <a:lnTo>
                    <a:pt x="26" y="431"/>
                  </a:lnTo>
                  <a:lnTo>
                    <a:pt x="102" y="532"/>
                  </a:lnTo>
                  <a:lnTo>
                    <a:pt x="203" y="608"/>
                  </a:lnTo>
                  <a:lnTo>
                    <a:pt x="305" y="634"/>
                  </a:lnTo>
                  <a:lnTo>
                    <a:pt x="9221" y="634"/>
                  </a:lnTo>
                  <a:lnTo>
                    <a:pt x="9322" y="608"/>
                  </a:lnTo>
                  <a:lnTo>
                    <a:pt x="9423" y="532"/>
                  </a:lnTo>
                  <a:lnTo>
                    <a:pt x="9499" y="431"/>
                  </a:lnTo>
                  <a:lnTo>
                    <a:pt x="9525" y="330"/>
                  </a:lnTo>
                  <a:lnTo>
                    <a:pt x="9499" y="203"/>
                  </a:lnTo>
                  <a:lnTo>
                    <a:pt x="9423" y="102"/>
                  </a:lnTo>
                  <a:lnTo>
                    <a:pt x="9322" y="26"/>
                  </a:lnTo>
                  <a:lnTo>
                    <a:pt x="922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11b03fb0cc1_0_25"/>
            <p:cNvSpPr/>
            <p:nvPr/>
          </p:nvSpPr>
          <p:spPr>
            <a:xfrm>
              <a:off x="6575100" y="3444200"/>
              <a:ext cx="15225" cy="15850"/>
            </a:xfrm>
            <a:custGeom>
              <a:rect b="b" l="l" r="r" t="t"/>
              <a:pathLst>
                <a:path extrusionOk="0" h="634" w="609">
                  <a:moveTo>
                    <a:pt x="304" y="0"/>
                  </a:moveTo>
                  <a:lnTo>
                    <a:pt x="178" y="26"/>
                  </a:lnTo>
                  <a:lnTo>
                    <a:pt x="76" y="102"/>
                  </a:lnTo>
                  <a:lnTo>
                    <a:pt x="26" y="203"/>
                  </a:lnTo>
                  <a:lnTo>
                    <a:pt x="0" y="330"/>
                  </a:lnTo>
                  <a:lnTo>
                    <a:pt x="26" y="431"/>
                  </a:lnTo>
                  <a:lnTo>
                    <a:pt x="76" y="532"/>
                  </a:lnTo>
                  <a:lnTo>
                    <a:pt x="178" y="608"/>
                  </a:lnTo>
                  <a:lnTo>
                    <a:pt x="304" y="634"/>
                  </a:lnTo>
                  <a:lnTo>
                    <a:pt x="431" y="608"/>
                  </a:lnTo>
                  <a:lnTo>
                    <a:pt x="532" y="532"/>
                  </a:lnTo>
                  <a:lnTo>
                    <a:pt x="583" y="431"/>
                  </a:lnTo>
                  <a:lnTo>
                    <a:pt x="608" y="330"/>
                  </a:lnTo>
                  <a:lnTo>
                    <a:pt x="583" y="203"/>
                  </a:lnTo>
                  <a:lnTo>
                    <a:pt x="532" y="102"/>
                  </a:lnTo>
                  <a:lnTo>
                    <a:pt x="431" y="26"/>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11b03fb0cc1_0_25"/>
            <p:cNvSpPr/>
            <p:nvPr/>
          </p:nvSpPr>
          <p:spPr>
            <a:xfrm>
              <a:off x="6311025" y="3512600"/>
              <a:ext cx="133000" cy="15200"/>
            </a:xfrm>
            <a:custGeom>
              <a:rect b="b" l="l" r="r" t="t"/>
              <a:pathLst>
                <a:path extrusionOk="0" h="608" w="5320">
                  <a:moveTo>
                    <a:pt x="305" y="0"/>
                  </a:moveTo>
                  <a:lnTo>
                    <a:pt x="203" y="25"/>
                  </a:lnTo>
                  <a:lnTo>
                    <a:pt x="102" y="76"/>
                  </a:lnTo>
                  <a:lnTo>
                    <a:pt x="26" y="177"/>
                  </a:lnTo>
                  <a:lnTo>
                    <a:pt x="1" y="304"/>
                  </a:lnTo>
                  <a:lnTo>
                    <a:pt x="26" y="431"/>
                  </a:lnTo>
                  <a:lnTo>
                    <a:pt x="102" y="532"/>
                  </a:lnTo>
                  <a:lnTo>
                    <a:pt x="203" y="583"/>
                  </a:lnTo>
                  <a:lnTo>
                    <a:pt x="305" y="608"/>
                  </a:lnTo>
                  <a:lnTo>
                    <a:pt x="4991" y="608"/>
                  </a:lnTo>
                  <a:lnTo>
                    <a:pt x="5117" y="583"/>
                  </a:lnTo>
                  <a:lnTo>
                    <a:pt x="5219" y="532"/>
                  </a:lnTo>
                  <a:lnTo>
                    <a:pt x="5295" y="431"/>
                  </a:lnTo>
                  <a:lnTo>
                    <a:pt x="5320" y="304"/>
                  </a:lnTo>
                  <a:lnTo>
                    <a:pt x="5295" y="177"/>
                  </a:lnTo>
                  <a:lnTo>
                    <a:pt x="5219" y="76"/>
                  </a:lnTo>
                  <a:lnTo>
                    <a:pt x="5117" y="25"/>
                  </a:lnTo>
                  <a:lnTo>
                    <a:pt x="49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11b03fb0cc1_0_25"/>
            <p:cNvSpPr/>
            <p:nvPr/>
          </p:nvSpPr>
          <p:spPr>
            <a:xfrm>
              <a:off x="6475050" y="3512600"/>
              <a:ext cx="15225" cy="15200"/>
            </a:xfrm>
            <a:custGeom>
              <a:rect b="b" l="l" r="r" t="t"/>
              <a:pathLst>
                <a:path extrusionOk="0" h="608" w="609">
                  <a:moveTo>
                    <a:pt x="304" y="0"/>
                  </a:moveTo>
                  <a:lnTo>
                    <a:pt x="177" y="25"/>
                  </a:lnTo>
                  <a:lnTo>
                    <a:pt x="76" y="76"/>
                  </a:lnTo>
                  <a:lnTo>
                    <a:pt x="25" y="177"/>
                  </a:lnTo>
                  <a:lnTo>
                    <a:pt x="0" y="304"/>
                  </a:lnTo>
                  <a:lnTo>
                    <a:pt x="25" y="431"/>
                  </a:lnTo>
                  <a:lnTo>
                    <a:pt x="76" y="532"/>
                  </a:lnTo>
                  <a:lnTo>
                    <a:pt x="177" y="583"/>
                  </a:lnTo>
                  <a:lnTo>
                    <a:pt x="304" y="608"/>
                  </a:lnTo>
                  <a:lnTo>
                    <a:pt x="431" y="583"/>
                  </a:lnTo>
                  <a:lnTo>
                    <a:pt x="532" y="532"/>
                  </a:lnTo>
                  <a:lnTo>
                    <a:pt x="583" y="431"/>
                  </a:lnTo>
                  <a:lnTo>
                    <a:pt x="608" y="304"/>
                  </a:lnTo>
                  <a:lnTo>
                    <a:pt x="583" y="177"/>
                  </a:lnTo>
                  <a:lnTo>
                    <a:pt x="532" y="76"/>
                  </a:lnTo>
                  <a:lnTo>
                    <a:pt x="431" y="25"/>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11b03fb0cc1_0_25"/>
            <p:cNvSpPr/>
            <p:nvPr/>
          </p:nvSpPr>
          <p:spPr>
            <a:xfrm>
              <a:off x="6524425" y="3512600"/>
              <a:ext cx="15875" cy="15200"/>
            </a:xfrm>
            <a:custGeom>
              <a:rect b="b" l="l" r="r" t="t"/>
              <a:pathLst>
                <a:path extrusionOk="0" h="608" w="635">
                  <a:moveTo>
                    <a:pt x="305" y="0"/>
                  </a:moveTo>
                  <a:lnTo>
                    <a:pt x="204" y="25"/>
                  </a:lnTo>
                  <a:lnTo>
                    <a:pt x="102" y="76"/>
                  </a:lnTo>
                  <a:lnTo>
                    <a:pt x="26" y="177"/>
                  </a:lnTo>
                  <a:lnTo>
                    <a:pt x="1" y="304"/>
                  </a:lnTo>
                  <a:lnTo>
                    <a:pt x="26" y="431"/>
                  </a:lnTo>
                  <a:lnTo>
                    <a:pt x="102" y="532"/>
                  </a:lnTo>
                  <a:lnTo>
                    <a:pt x="204" y="583"/>
                  </a:lnTo>
                  <a:lnTo>
                    <a:pt x="305" y="608"/>
                  </a:lnTo>
                  <a:lnTo>
                    <a:pt x="432" y="583"/>
                  </a:lnTo>
                  <a:lnTo>
                    <a:pt x="533" y="532"/>
                  </a:lnTo>
                  <a:lnTo>
                    <a:pt x="609" y="431"/>
                  </a:lnTo>
                  <a:lnTo>
                    <a:pt x="634" y="304"/>
                  </a:lnTo>
                  <a:lnTo>
                    <a:pt x="609" y="177"/>
                  </a:lnTo>
                  <a:lnTo>
                    <a:pt x="533" y="76"/>
                  </a:lnTo>
                  <a:lnTo>
                    <a:pt x="432" y="25"/>
                  </a:lnTo>
                  <a:lnTo>
                    <a:pt x="3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11b03fb0cc1_0_25"/>
            <p:cNvSpPr/>
            <p:nvPr/>
          </p:nvSpPr>
          <p:spPr>
            <a:xfrm>
              <a:off x="6574475" y="3512600"/>
              <a:ext cx="15200" cy="15200"/>
            </a:xfrm>
            <a:custGeom>
              <a:rect b="b" l="l" r="r" t="t"/>
              <a:pathLst>
                <a:path extrusionOk="0" h="608" w="608">
                  <a:moveTo>
                    <a:pt x="304" y="0"/>
                  </a:moveTo>
                  <a:lnTo>
                    <a:pt x="177" y="25"/>
                  </a:lnTo>
                  <a:lnTo>
                    <a:pt x="76" y="76"/>
                  </a:lnTo>
                  <a:lnTo>
                    <a:pt x="25" y="177"/>
                  </a:lnTo>
                  <a:lnTo>
                    <a:pt x="0" y="304"/>
                  </a:lnTo>
                  <a:lnTo>
                    <a:pt x="25" y="431"/>
                  </a:lnTo>
                  <a:lnTo>
                    <a:pt x="76" y="532"/>
                  </a:lnTo>
                  <a:lnTo>
                    <a:pt x="177" y="583"/>
                  </a:lnTo>
                  <a:lnTo>
                    <a:pt x="304" y="608"/>
                  </a:lnTo>
                  <a:lnTo>
                    <a:pt x="431" y="583"/>
                  </a:lnTo>
                  <a:lnTo>
                    <a:pt x="532" y="532"/>
                  </a:lnTo>
                  <a:lnTo>
                    <a:pt x="583" y="431"/>
                  </a:lnTo>
                  <a:lnTo>
                    <a:pt x="608" y="304"/>
                  </a:lnTo>
                  <a:lnTo>
                    <a:pt x="583" y="177"/>
                  </a:lnTo>
                  <a:lnTo>
                    <a:pt x="532" y="76"/>
                  </a:lnTo>
                  <a:lnTo>
                    <a:pt x="431" y="25"/>
                  </a:lnTo>
                  <a:lnTo>
                    <a:pt x="3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11b03fb0cc1_0_25"/>
            <p:cNvSpPr/>
            <p:nvPr/>
          </p:nvSpPr>
          <p:spPr>
            <a:xfrm>
              <a:off x="6504175" y="3603775"/>
              <a:ext cx="72850" cy="15225"/>
            </a:xfrm>
            <a:custGeom>
              <a:rect b="b" l="l" r="r" t="t"/>
              <a:pathLst>
                <a:path extrusionOk="0" h="609" w="2914">
                  <a:moveTo>
                    <a:pt x="304" y="1"/>
                  </a:moveTo>
                  <a:lnTo>
                    <a:pt x="178" y="26"/>
                  </a:lnTo>
                  <a:lnTo>
                    <a:pt x="102" y="77"/>
                  </a:lnTo>
                  <a:lnTo>
                    <a:pt x="26" y="178"/>
                  </a:lnTo>
                  <a:lnTo>
                    <a:pt x="0" y="305"/>
                  </a:lnTo>
                  <a:lnTo>
                    <a:pt x="26" y="431"/>
                  </a:lnTo>
                  <a:lnTo>
                    <a:pt x="102" y="532"/>
                  </a:lnTo>
                  <a:lnTo>
                    <a:pt x="178" y="583"/>
                  </a:lnTo>
                  <a:lnTo>
                    <a:pt x="304" y="608"/>
                  </a:lnTo>
                  <a:lnTo>
                    <a:pt x="2609" y="608"/>
                  </a:lnTo>
                  <a:lnTo>
                    <a:pt x="2711" y="583"/>
                  </a:lnTo>
                  <a:lnTo>
                    <a:pt x="2812" y="532"/>
                  </a:lnTo>
                  <a:lnTo>
                    <a:pt x="2888" y="431"/>
                  </a:lnTo>
                  <a:lnTo>
                    <a:pt x="2913" y="305"/>
                  </a:lnTo>
                  <a:lnTo>
                    <a:pt x="2888" y="178"/>
                  </a:lnTo>
                  <a:lnTo>
                    <a:pt x="2812" y="77"/>
                  </a:lnTo>
                  <a:lnTo>
                    <a:pt x="2711" y="26"/>
                  </a:lnTo>
                  <a:lnTo>
                    <a:pt x="260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11b03fb0cc1_0_25"/>
            <p:cNvSpPr/>
            <p:nvPr/>
          </p:nvSpPr>
          <p:spPr>
            <a:xfrm>
              <a:off x="6520625" y="3569575"/>
              <a:ext cx="56400" cy="15850"/>
            </a:xfrm>
            <a:custGeom>
              <a:rect b="b" l="l" r="r" t="t"/>
              <a:pathLst>
                <a:path extrusionOk="0" h="634" w="2256">
                  <a:moveTo>
                    <a:pt x="305" y="1"/>
                  </a:moveTo>
                  <a:lnTo>
                    <a:pt x="178" y="26"/>
                  </a:lnTo>
                  <a:lnTo>
                    <a:pt x="77" y="102"/>
                  </a:lnTo>
                  <a:lnTo>
                    <a:pt x="26" y="203"/>
                  </a:lnTo>
                  <a:lnTo>
                    <a:pt x="1" y="305"/>
                  </a:lnTo>
                  <a:lnTo>
                    <a:pt x="26" y="431"/>
                  </a:lnTo>
                  <a:lnTo>
                    <a:pt x="77" y="533"/>
                  </a:lnTo>
                  <a:lnTo>
                    <a:pt x="178" y="609"/>
                  </a:lnTo>
                  <a:lnTo>
                    <a:pt x="305" y="634"/>
                  </a:lnTo>
                  <a:lnTo>
                    <a:pt x="1951" y="634"/>
                  </a:lnTo>
                  <a:lnTo>
                    <a:pt x="2053" y="609"/>
                  </a:lnTo>
                  <a:lnTo>
                    <a:pt x="2154" y="533"/>
                  </a:lnTo>
                  <a:lnTo>
                    <a:pt x="2230" y="431"/>
                  </a:lnTo>
                  <a:lnTo>
                    <a:pt x="2255" y="305"/>
                  </a:lnTo>
                  <a:lnTo>
                    <a:pt x="2230" y="203"/>
                  </a:lnTo>
                  <a:lnTo>
                    <a:pt x="2154" y="102"/>
                  </a:lnTo>
                  <a:lnTo>
                    <a:pt x="2053" y="26"/>
                  </a:lnTo>
                  <a:lnTo>
                    <a:pt x="19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11b03fb0cc1_0_30"/>
          <p:cNvSpPr txBox="1"/>
          <p:nvPr>
            <p:ph type="title"/>
          </p:nvPr>
        </p:nvSpPr>
        <p:spPr>
          <a:xfrm>
            <a:off x="1590900" y="1096225"/>
            <a:ext cx="6064200" cy="156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6600"/>
              <a:t>Thank you!</a:t>
            </a:r>
            <a:endParaRPr sz="6600"/>
          </a:p>
        </p:txBody>
      </p:sp>
      <p:sp>
        <p:nvSpPr>
          <p:cNvPr id="600" name="Google Shape;600;g11b03fb0cc1_0_30"/>
          <p:cNvSpPr txBox="1"/>
          <p:nvPr/>
        </p:nvSpPr>
        <p:spPr>
          <a:xfrm>
            <a:off x="2364500" y="4743300"/>
            <a:ext cx="4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latin typeface="Enriqueta"/>
                <a:ea typeface="Enriqueta"/>
                <a:cs typeface="Enriqueta"/>
                <a:sym typeface="Enriqueta"/>
              </a:rPr>
              <a:t>Github: https://github.com/yyc15/CMPT733_final_project</a:t>
            </a:r>
            <a:endParaRPr>
              <a:solidFill>
                <a:srgbClr val="595959"/>
              </a:solidFill>
              <a:latin typeface="Enriqueta"/>
              <a:ea typeface="Enriqueta"/>
              <a:cs typeface="Enriqueta"/>
              <a:sym typeface="Enriqueta"/>
            </a:endParaRPr>
          </a:p>
        </p:txBody>
      </p:sp>
      <p:sp>
        <p:nvSpPr>
          <p:cNvPr id="601" name="Google Shape;601;g11b03fb0cc1_0_30"/>
          <p:cNvSpPr txBox="1"/>
          <p:nvPr>
            <p:ph type="title"/>
          </p:nvPr>
        </p:nvSpPr>
        <p:spPr>
          <a:xfrm>
            <a:off x="1590900" y="2482675"/>
            <a:ext cx="6064200" cy="156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5300"/>
              <a:t>Questions?</a:t>
            </a:r>
            <a:endParaRPr sz="5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Motivation</a:t>
            </a:r>
            <a:endParaRPr/>
          </a:p>
        </p:txBody>
      </p:sp>
      <p:pic>
        <p:nvPicPr>
          <p:cNvPr id="332" name="Google Shape;332;p2"/>
          <p:cNvPicPr preferRelativeResize="0"/>
          <p:nvPr/>
        </p:nvPicPr>
        <p:blipFill>
          <a:blip r:embed="rId3">
            <a:alphaModFix/>
          </a:blip>
          <a:stretch>
            <a:fillRect/>
          </a:stretch>
        </p:blipFill>
        <p:spPr>
          <a:xfrm>
            <a:off x="1247275" y="1827524"/>
            <a:ext cx="1121062" cy="884275"/>
          </a:xfrm>
          <a:prstGeom prst="rect">
            <a:avLst/>
          </a:prstGeom>
          <a:noFill/>
          <a:ln>
            <a:noFill/>
          </a:ln>
        </p:spPr>
      </p:pic>
      <p:sp>
        <p:nvSpPr>
          <p:cNvPr id="333" name="Google Shape;333;p2"/>
          <p:cNvSpPr/>
          <p:nvPr/>
        </p:nvSpPr>
        <p:spPr>
          <a:xfrm>
            <a:off x="889638" y="2820225"/>
            <a:ext cx="1836300" cy="1015200"/>
          </a:xfrm>
          <a:prstGeom prst="roundRect">
            <a:avLst>
              <a:gd fmla="val 16667" name="adj"/>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txBox="1"/>
          <p:nvPr/>
        </p:nvSpPr>
        <p:spPr>
          <a:xfrm>
            <a:off x="807738" y="2860000"/>
            <a:ext cx="2000100" cy="12621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rgbClr val="CC0000"/>
                </a:solidFill>
                <a:latin typeface="Lato"/>
                <a:ea typeface="Lato"/>
                <a:cs typeface="Lato"/>
                <a:sym typeface="Lato"/>
              </a:rPr>
              <a:t>1st</a:t>
            </a:r>
            <a:r>
              <a:rPr b="1" lang="en" sz="1000">
                <a:solidFill>
                  <a:srgbClr val="595959"/>
                </a:solidFill>
                <a:latin typeface="Lato"/>
                <a:ea typeface="Lato"/>
                <a:cs typeface="Lato"/>
                <a:sym typeface="Lato"/>
              </a:rPr>
              <a:t> Video Sharing Platform </a:t>
            </a:r>
            <a:br>
              <a:rPr b="1" lang="en" sz="1000">
                <a:solidFill>
                  <a:srgbClr val="595959"/>
                </a:solidFill>
                <a:latin typeface="Lato"/>
                <a:ea typeface="Lato"/>
                <a:cs typeface="Lato"/>
                <a:sym typeface="Lato"/>
              </a:rPr>
            </a:br>
            <a:r>
              <a:rPr b="1" lang="en" sz="1000">
                <a:solidFill>
                  <a:srgbClr val="CC0000"/>
                </a:solidFill>
                <a:latin typeface="Lato"/>
                <a:ea typeface="Lato"/>
                <a:cs typeface="Lato"/>
                <a:sym typeface="Lato"/>
              </a:rPr>
              <a:t>2nd</a:t>
            </a:r>
            <a:r>
              <a:rPr b="1" lang="en" sz="1000">
                <a:solidFill>
                  <a:srgbClr val="595959"/>
                </a:solidFill>
                <a:latin typeface="Lato"/>
                <a:ea typeface="Lato"/>
                <a:cs typeface="Lato"/>
                <a:sym typeface="Lato"/>
              </a:rPr>
              <a:t>  Largest Search Engine</a:t>
            </a:r>
            <a:br>
              <a:rPr b="1" lang="en" sz="1000">
                <a:solidFill>
                  <a:srgbClr val="595959"/>
                </a:solidFill>
                <a:latin typeface="Lato"/>
                <a:ea typeface="Lato"/>
                <a:cs typeface="Lato"/>
                <a:sym typeface="Lato"/>
              </a:rPr>
            </a:br>
            <a:r>
              <a:rPr b="1" lang="en" sz="1000">
                <a:solidFill>
                  <a:srgbClr val="CC0000"/>
                </a:solidFill>
                <a:latin typeface="Lato"/>
                <a:ea typeface="Lato"/>
                <a:cs typeface="Lato"/>
                <a:sym typeface="Lato"/>
              </a:rPr>
              <a:t>2nd</a:t>
            </a:r>
            <a:r>
              <a:rPr b="1" lang="en" sz="1000">
                <a:solidFill>
                  <a:srgbClr val="595959"/>
                </a:solidFill>
                <a:latin typeface="Lato"/>
                <a:ea typeface="Lato"/>
                <a:cs typeface="Lato"/>
                <a:sym typeface="Lato"/>
              </a:rPr>
              <a:t> Most Popular Platform </a:t>
            </a:r>
            <a:br>
              <a:rPr b="1" lang="en" sz="1000">
                <a:solidFill>
                  <a:srgbClr val="595959"/>
                </a:solidFill>
                <a:latin typeface="Lato"/>
                <a:ea typeface="Lato"/>
                <a:cs typeface="Lato"/>
                <a:sym typeface="Lato"/>
              </a:rPr>
            </a:br>
            <a:r>
              <a:rPr b="1" lang="en" sz="1000">
                <a:solidFill>
                  <a:srgbClr val="595959"/>
                </a:solidFill>
                <a:latin typeface="Lato"/>
                <a:ea typeface="Lato"/>
                <a:cs typeface="Lato"/>
                <a:sym typeface="Lato"/>
              </a:rPr>
              <a:t>for Influencer Marketing</a:t>
            </a:r>
            <a:endParaRPr b="1" sz="1000">
              <a:solidFill>
                <a:srgbClr val="595959"/>
              </a:solidFill>
              <a:latin typeface="Lato"/>
              <a:ea typeface="Lato"/>
              <a:cs typeface="Lato"/>
              <a:sym typeface="Lato"/>
            </a:endParaRPr>
          </a:p>
          <a:p>
            <a:pPr indent="0" lvl="0" marL="0" rtl="0" algn="l">
              <a:spcBef>
                <a:spcPts val="1200"/>
              </a:spcBef>
              <a:spcAft>
                <a:spcPts val="0"/>
              </a:spcAft>
              <a:buNone/>
            </a:pPr>
            <a:r>
              <a:t/>
            </a:r>
            <a:endParaRPr>
              <a:latin typeface="Arimo"/>
              <a:ea typeface="Arimo"/>
              <a:cs typeface="Arimo"/>
              <a:sym typeface="Arimo"/>
            </a:endParaRPr>
          </a:p>
        </p:txBody>
      </p:sp>
      <p:pic>
        <p:nvPicPr>
          <p:cNvPr id="335" name="Google Shape;335;p2"/>
          <p:cNvPicPr preferRelativeResize="0"/>
          <p:nvPr/>
        </p:nvPicPr>
        <p:blipFill>
          <a:blip r:embed="rId4">
            <a:alphaModFix/>
          </a:blip>
          <a:stretch>
            <a:fillRect/>
          </a:stretch>
        </p:blipFill>
        <p:spPr>
          <a:xfrm>
            <a:off x="3692175" y="1912350"/>
            <a:ext cx="554200" cy="554200"/>
          </a:xfrm>
          <a:prstGeom prst="rect">
            <a:avLst/>
          </a:prstGeom>
          <a:noFill/>
          <a:ln>
            <a:noFill/>
          </a:ln>
        </p:spPr>
      </p:pic>
      <p:sp>
        <p:nvSpPr>
          <p:cNvPr id="336" name="Google Shape;336;p2"/>
          <p:cNvSpPr txBox="1"/>
          <p:nvPr/>
        </p:nvSpPr>
        <p:spPr>
          <a:xfrm>
            <a:off x="3441525" y="2481525"/>
            <a:ext cx="1451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rgbClr val="595959"/>
                </a:solidFill>
                <a:latin typeface="Lato"/>
                <a:ea typeface="Lato"/>
                <a:cs typeface="Lato"/>
                <a:sym typeface="Lato"/>
              </a:rPr>
              <a:t>2.3 Billions Users</a:t>
            </a:r>
            <a:endParaRPr>
              <a:latin typeface="Arimo"/>
              <a:ea typeface="Arimo"/>
              <a:cs typeface="Arimo"/>
              <a:sym typeface="Arimo"/>
            </a:endParaRPr>
          </a:p>
        </p:txBody>
      </p:sp>
      <p:sp>
        <p:nvSpPr>
          <p:cNvPr id="337" name="Google Shape;337;p2"/>
          <p:cNvSpPr/>
          <p:nvPr/>
        </p:nvSpPr>
        <p:spPr>
          <a:xfrm>
            <a:off x="3545850" y="2805250"/>
            <a:ext cx="945900" cy="1371600"/>
          </a:xfrm>
          <a:prstGeom prst="roundRect">
            <a:avLst>
              <a:gd fmla="val 16667" name="adj"/>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txBox="1"/>
          <p:nvPr/>
        </p:nvSpPr>
        <p:spPr>
          <a:xfrm>
            <a:off x="3577875" y="2835200"/>
            <a:ext cx="8925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000">
                <a:solidFill>
                  <a:srgbClr val="595959"/>
                </a:solidFill>
                <a:latin typeface="Lato"/>
                <a:ea typeface="Lato"/>
                <a:cs typeface="Lato"/>
                <a:sym typeface="Lato"/>
              </a:rPr>
              <a:t>197 Millions</a:t>
            </a:r>
            <a:endParaRPr b="1" sz="1000">
              <a:solidFill>
                <a:srgbClr val="1A1A1A"/>
              </a:solidFill>
              <a:latin typeface="Lato"/>
              <a:ea typeface="Lato"/>
              <a:cs typeface="Lato"/>
              <a:sym typeface="Lato"/>
            </a:endParaRPr>
          </a:p>
        </p:txBody>
      </p:sp>
      <p:sp>
        <p:nvSpPr>
          <p:cNvPr id="339" name="Google Shape;339;p2"/>
          <p:cNvSpPr txBox="1"/>
          <p:nvPr/>
        </p:nvSpPr>
        <p:spPr>
          <a:xfrm>
            <a:off x="3577875" y="3251167"/>
            <a:ext cx="8925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000">
                <a:solidFill>
                  <a:srgbClr val="595959"/>
                </a:solidFill>
                <a:latin typeface="Lato"/>
                <a:ea typeface="Lato"/>
                <a:cs typeface="Lato"/>
                <a:sym typeface="Lato"/>
              </a:rPr>
              <a:t>50 Millions</a:t>
            </a:r>
            <a:endParaRPr b="1" sz="1000">
              <a:solidFill>
                <a:srgbClr val="1A1A1A"/>
              </a:solidFill>
              <a:latin typeface="Lato"/>
              <a:ea typeface="Lato"/>
              <a:cs typeface="Lato"/>
              <a:sym typeface="Lato"/>
            </a:endParaRPr>
          </a:p>
        </p:txBody>
      </p:sp>
      <p:sp>
        <p:nvSpPr>
          <p:cNvPr id="340" name="Google Shape;340;p2"/>
          <p:cNvSpPr txBox="1"/>
          <p:nvPr/>
        </p:nvSpPr>
        <p:spPr>
          <a:xfrm>
            <a:off x="3577875" y="3667123"/>
            <a:ext cx="8925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000">
                <a:solidFill>
                  <a:srgbClr val="595959"/>
                </a:solidFill>
                <a:latin typeface="Lato"/>
                <a:ea typeface="Lato"/>
                <a:cs typeface="Lato"/>
                <a:sym typeface="Lato"/>
              </a:rPr>
              <a:t>18 Millions</a:t>
            </a:r>
            <a:endParaRPr b="1" sz="1000">
              <a:solidFill>
                <a:srgbClr val="1A1A1A"/>
              </a:solidFill>
              <a:latin typeface="Lato"/>
              <a:ea typeface="Lato"/>
              <a:cs typeface="Lato"/>
              <a:sym typeface="Lato"/>
            </a:endParaRPr>
          </a:p>
        </p:txBody>
      </p:sp>
      <p:pic>
        <p:nvPicPr>
          <p:cNvPr id="341" name="Google Shape;341;p2"/>
          <p:cNvPicPr preferRelativeResize="0"/>
          <p:nvPr/>
        </p:nvPicPr>
        <p:blipFill>
          <a:blip r:embed="rId5">
            <a:alphaModFix/>
          </a:blip>
          <a:stretch>
            <a:fillRect/>
          </a:stretch>
        </p:blipFill>
        <p:spPr>
          <a:xfrm>
            <a:off x="3158062" y="2873399"/>
            <a:ext cx="371149" cy="262325"/>
          </a:xfrm>
          <a:prstGeom prst="rect">
            <a:avLst/>
          </a:prstGeom>
          <a:noFill/>
          <a:ln>
            <a:noFill/>
          </a:ln>
        </p:spPr>
      </p:pic>
      <p:pic>
        <p:nvPicPr>
          <p:cNvPr id="342" name="Google Shape;342;p2"/>
          <p:cNvPicPr preferRelativeResize="0"/>
          <p:nvPr/>
        </p:nvPicPr>
        <p:blipFill>
          <a:blip r:embed="rId6">
            <a:alphaModFix/>
          </a:blip>
          <a:stretch>
            <a:fillRect/>
          </a:stretch>
        </p:blipFill>
        <p:spPr>
          <a:xfrm>
            <a:off x="3158062" y="3285825"/>
            <a:ext cx="371150" cy="269403"/>
          </a:xfrm>
          <a:prstGeom prst="rect">
            <a:avLst/>
          </a:prstGeom>
          <a:noFill/>
          <a:ln>
            <a:noFill/>
          </a:ln>
        </p:spPr>
      </p:pic>
      <p:pic>
        <p:nvPicPr>
          <p:cNvPr id="343" name="Google Shape;343;p2"/>
          <p:cNvPicPr preferRelativeResize="0"/>
          <p:nvPr/>
        </p:nvPicPr>
        <p:blipFill rotWithShape="1">
          <a:blip r:embed="rId7">
            <a:alphaModFix/>
          </a:blip>
          <a:srcRect b="0" l="0" r="0" t="0"/>
          <a:stretch/>
        </p:blipFill>
        <p:spPr>
          <a:xfrm>
            <a:off x="5314975" y="1912325"/>
            <a:ext cx="767816" cy="714650"/>
          </a:xfrm>
          <a:prstGeom prst="rect">
            <a:avLst/>
          </a:prstGeom>
          <a:noFill/>
          <a:ln>
            <a:noFill/>
          </a:ln>
        </p:spPr>
      </p:pic>
      <p:pic>
        <p:nvPicPr>
          <p:cNvPr id="344" name="Google Shape;344;p2"/>
          <p:cNvPicPr preferRelativeResize="0"/>
          <p:nvPr/>
        </p:nvPicPr>
        <p:blipFill>
          <a:blip r:embed="rId8">
            <a:alphaModFix/>
          </a:blip>
          <a:stretch>
            <a:fillRect/>
          </a:stretch>
        </p:blipFill>
        <p:spPr>
          <a:xfrm>
            <a:off x="3150149" y="3705325"/>
            <a:ext cx="386979" cy="269400"/>
          </a:xfrm>
          <a:prstGeom prst="rect">
            <a:avLst/>
          </a:prstGeom>
          <a:noFill/>
          <a:ln>
            <a:noFill/>
          </a:ln>
        </p:spPr>
      </p:pic>
      <p:sp>
        <p:nvSpPr>
          <p:cNvPr id="345" name="Google Shape;345;p2"/>
          <p:cNvSpPr/>
          <p:nvPr/>
        </p:nvSpPr>
        <p:spPr>
          <a:xfrm>
            <a:off x="4981275" y="2920275"/>
            <a:ext cx="1435200" cy="669600"/>
          </a:xfrm>
          <a:prstGeom prst="roundRect">
            <a:avLst>
              <a:gd fmla="val 16667" name="adj"/>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txBox="1"/>
          <p:nvPr/>
        </p:nvSpPr>
        <p:spPr>
          <a:xfrm>
            <a:off x="5059137" y="3001725"/>
            <a:ext cx="12795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000">
                <a:solidFill>
                  <a:srgbClr val="595959"/>
                </a:solidFill>
                <a:latin typeface="Lato"/>
                <a:ea typeface="Lato"/>
                <a:cs typeface="Lato"/>
                <a:sym typeface="Lato"/>
              </a:rPr>
              <a:t>Digital Marketing</a:t>
            </a:r>
            <a:endParaRPr b="1" sz="1000"/>
          </a:p>
        </p:txBody>
      </p:sp>
      <p:sp>
        <p:nvSpPr>
          <p:cNvPr id="347" name="Google Shape;347;p2"/>
          <p:cNvSpPr txBox="1"/>
          <p:nvPr/>
        </p:nvSpPr>
        <p:spPr>
          <a:xfrm>
            <a:off x="4981275" y="3216525"/>
            <a:ext cx="14352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b="1" lang="en" sz="1000">
                <a:solidFill>
                  <a:srgbClr val="CC0000"/>
                </a:solidFill>
                <a:latin typeface="Lato"/>
                <a:ea typeface="Lato"/>
                <a:cs typeface="Lato"/>
                <a:sym typeface="Lato"/>
              </a:rPr>
              <a:t>US$237.15 millions</a:t>
            </a:r>
            <a:endParaRPr b="1" sz="1000">
              <a:solidFill>
                <a:srgbClr val="CC0000"/>
              </a:solidFill>
              <a:latin typeface="Lato"/>
              <a:ea typeface="Lato"/>
              <a:cs typeface="Lato"/>
              <a:sym typeface="Lato"/>
            </a:endParaRPr>
          </a:p>
        </p:txBody>
      </p:sp>
      <p:pic>
        <p:nvPicPr>
          <p:cNvPr id="348" name="Google Shape;348;p2"/>
          <p:cNvPicPr preferRelativeResize="0"/>
          <p:nvPr/>
        </p:nvPicPr>
        <p:blipFill>
          <a:blip r:embed="rId9">
            <a:alphaModFix/>
          </a:blip>
          <a:stretch>
            <a:fillRect/>
          </a:stretch>
        </p:blipFill>
        <p:spPr>
          <a:xfrm>
            <a:off x="7467787" y="2171812"/>
            <a:ext cx="540000" cy="540000"/>
          </a:xfrm>
          <a:prstGeom prst="rect">
            <a:avLst/>
          </a:prstGeom>
          <a:noFill/>
          <a:ln>
            <a:noFill/>
          </a:ln>
        </p:spPr>
      </p:pic>
      <p:pic>
        <p:nvPicPr>
          <p:cNvPr id="349" name="Google Shape;349;p2"/>
          <p:cNvPicPr preferRelativeResize="0"/>
          <p:nvPr/>
        </p:nvPicPr>
        <p:blipFill>
          <a:blip r:embed="rId10">
            <a:alphaModFix/>
          </a:blip>
          <a:stretch>
            <a:fillRect/>
          </a:stretch>
        </p:blipFill>
        <p:spPr>
          <a:xfrm>
            <a:off x="7099313" y="1999650"/>
            <a:ext cx="540000" cy="540000"/>
          </a:xfrm>
          <a:prstGeom prst="rect">
            <a:avLst/>
          </a:prstGeom>
          <a:noFill/>
          <a:ln>
            <a:noFill/>
          </a:ln>
        </p:spPr>
      </p:pic>
      <p:sp>
        <p:nvSpPr>
          <p:cNvPr id="350" name="Google Shape;350;p2"/>
          <p:cNvSpPr/>
          <p:nvPr/>
        </p:nvSpPr>
        <p:spPr>
          <a:xfrm>
            <a:off x="6713250" y="2892525"/>
            <a:ext cx="1680600" cy="725100"/>
          </a:xfrm>
          <a:prstGeom prst="roundRect">
            <a:avLst>
              <a:gd fmla="val 16667" name="adj"/>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txBox="1"/>
          <p:nvPr/>
        </p:nvSpPr>
        <p:spPr>
          <a:xfrm>
            <a:off x="6694650" y="2978325"/>
            <a:ext cx="17178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000">
                <a:solidFill>
                  <a:srgbClr val="595959"/>
                </a:solidFill>
                <a:latin typeface="Lato"/>
                <a:ea typeface="Lato"/>
                <a:cs typeface="Lato"/>
                <a:sym typeface="Lato"/>
              </a:rPr>
              <a:t>YouTuber Annual Revenue</a:t>
            </a:r>
            <a:endParaRPr b="1" sz="1000"/>
          </a:p>
        </p:txBody>
      </p:sp>
      <p:sp>
        <p:nvSpPr>
          <p:cNvPr id="352" name="Google Shape;352;p2"/>
          <p:cNvSpPr txBox="1"/>
          <p:nvPr/>
        </p:nvSpPr>
        <p:spPr>
          <a:xfrm>
            <a:off x="6863700" y="3193125"/>
            <a:ext cx="13797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000">
                <a:solidFill>
                  <a:srgbClr val="CC0000"/>
                </a:solidFill>
                <a:latin typeface="Lato"/>
                <a:ea typeface="Lato"/>
                <a:cs typeface="Lato"/>
                <a:sym typeface="Lato"/>
              </a:rPr>
              <a:t>US$29.5 Millions</a:t>
            </a:r>
            <a:endParaRPr b="1" sz="1000">
              <a:solidFill>
                <a:srgbClr val="CC0000"/>
              </a:solidFill>
            </a:endParaRPr>
          </a:p>
        </p:txBody>
      </p:sp>
      <p:sp>
        <p:nvSpPr>
          <p:cNvPr id="353" name="Google Shape;353;p2"/>
          <p:cNvSpPr txBox="1"/>
          <p:nvPr/>
        </p:nvSpPr>
        <p:spPr>
          <a:xfrm>
            <a:off x="2583150" y="1074900"/>
            <a:ext cx="397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rimo"/>
                <a:ea typeface="Arimo"/>
                <a:cs typeface="Arimo"/>
                <a:sym typeface="Arimo"/>
              </a:rPr>
              <a:t>Why is it an important project?</a:t>
            </a:r>
            <a:endParaRPr>
              <a:latin typeface="Arimo"/>
              <a:ea typeface="Arimo"/>
              <a:cs typeface="Arimo"/>
              <a:sym typeface="Arimo"/>
            </a:endParaRPr>
          </a:p>
        </p:txBody>
      </p:sp>
      <p:sp>
        <p:nvSpPr>
          <p:cNvPr id="354" name="Google Shape;354;p2"/>
          <p:cNvSpPr txBox="1"/>
          <p:nvPr/>
        </p:nvSpPr>
        <p:spPr>
          <a:xfrm>
            <a:off x="117175" y="4730025"/>
            <a:ext cx="909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Statistic Reference </a:t>
            </a:r>
            <a:r>
              <a:rPr lang="en" sz="800" u="sng">
                <a:solidFill>
                  <a:srgbClr val="1C3678"/>
                </a:solidFill>
                <a:latin typeface="Lato"/>
                <a:ea typeface="Lato"/>
                <a:cs typeface="Lato"/>
                <a:sym typeface="Lato"/>
                <a:hlinkClick r:id="rId11">
                  <a:extLst>
                    <a:ext uri="{A12FA001-AC4F-418D-AE19-62706E023703}">
                      <ahyp:hlinkClr val="tx"/>
                    </a:ext>
                  </a:extLst>
                </a:hlinkClick>
              </a:rPr>
              <a:t>https://www.globalmediainsight.com/blog/youtube-users-statistics/</a:t>
            </a:r>
            <a:r>
              <a:rPr lang="en" sz="800">
                <a:latin typeface="Lato"/>
                <a:ea typeface="Lato"/>
                <a:cs typeface="Lato"/>
                <a:sym typeface="Lato"/>
              </a:rPr>
              <a:t> | </a:t>
            </a:r>
            <a:r>
              <a:rPr lang="en" sz="800" u="sng">
                <a:solidFill>
                  <a:srgbClr val="1C3678"/>
                </a:solidFill>
                <a:latin typeface="Lato"/>
                <a:ea typeface="Lato"/>
                <a:cs typeface="Lato"/>
                <a:sym typeface="Lato"/>
                <a:hlinkClick r:id="rId12">
                  <a:extLst>
                    <a:ext uri="{A12FA001-AC4F-418D-AE19-62706E023703}">
                      <ahyp:hlinkClr val="tx"/>
                    </a:ext>
                  </a:extLst>
                </a:hlinkClick>
              </a:rPr>
              <a:t>https://cybercrew.uk/blog/youtube-usage-statistics-uk/</a:t>
            </a:r>
            <a:r>
              <a:rPr lang="en" sz="800">
                <a:latin typeface="Lato"/>
                <a:ea typeface="Lato"/>
                <a:cs typeface="Lato"/>
                <a:sym typeface="Lato"/>
              </a:rPr>
              <a:t> | </a:t>
            </a:r>
            <a:r>
              <a:rPr lang="en" sz="800" u="sng">
                <a:solidFill>
                  <a:srgbClr val="1C3678"/>
                </a:solidFill>
                <a:latin typeface="Lato"/>
                <a:ea typeface="Lato"/>
                <a:cs typeface="Lato"/>
                <a:sym typeface="Lato"/>
                <a:hlinkClick r:id="rId13">
                  <a:extLst>
                    <a:ext uri="{A12FA001-AC4F-418D-AE19-62706E023703}">
                      <ahyp:hlinkClr val="tx"/>
                    </a:ext>
                  </a:extLst>
                </a:hlinkClick>
              </a:rPr>
              <a:t>https://biteable.com/blog/video-marketing-statistics/</a:t>
            </a:r>
            <a:r>
              <a:rPr lang="en" sz="800">
                <a:latin typeface="Lato"/>
                <a:ea typeface="Lato"/>
                <a:cs typeface="Lato"/>
                <a:sym typeface="Lato"/>
              </a:rPr>
              <a:t> </a:t>
            </a:r>
            <a:endParaRPr sz="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23c0e45450_0_2"/>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grpSp>
        <p:nvGrpSpPr>
          <p:cNvPr id="360" name="Google Shape;360;g123c0e45450_0_2"/>
          <p:cNvGrpSpPr/>
          <p:nvPr/>
        </p:nvGrpSpPr>
        <p:grpSpPr>
          <a:xfrm>
            <a:off x="3293700" y="1173913"/>
            <a:ext cx="2556600" cy="1509450"/>
            <a:chOff x="720000" y="943375"/>
            <a:chExt cx="2556600" cy="1509450"/>
          </a:xfrm>
        </p:grpSpPr>
        <p:sp>
          <p:nvSpPr>
            <p:cNvPr id="361" name="Google Shape;361;g123c0e45450_0_2"/>
            <p:cNvSpPr/>
            <p:nvPr/>
          </p:nvSpPr>
          <p:spPr>
            <a:xfrm>
              <a:off x="720000" y="943375"/>
              <a:ext cx="1117600" cy="1201950"/>
            </a:xfrm>
            <a:prstGeom prst="flowChartMagneticDisk">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bas Neue"/>
                  <a:ea typeface="Bebas Neue"/>
                  <a:cs typeface="Bebas Neue"/>
                  <a:sym typeface="Bebas Neue"/>
                </a:rPr>
                <a:t>Previous</a:t>
              </a:r>
              <a:endParaRPr>
                <a:solidFill>
                  <a:schemeClr val="lt1"/>
                </a:solidFill>
                <a:latin typeface="Bebas Neue"/>
                <a:ea typeface="Bebas Neue"/>
                <a:cs typeface="Bebas Neue"/>
                <a:sym typeface="Bebas Neue"/>
              </a:endParaRPr>
            </a:p>
            <a:p>
              <a:pPr indent="0" lvl="0" marL="0" rtl="0" algn="ctr">
                <a:spcBef>
                  <a:spcPts val="0"/>
                </a:spcBef>
                <a:spcAft>
                  <a:spcPts val="0"/>
                </a:spcAft>
                <a:buNone/>
              </a:pPr>
              <a:r>
                <a:rPr lang="en">
                  <a:solidFill>
                    <a:schemeClr val="lt1"/>
                  </a:solidFill>
                  <a:latin typeface="Bebas Neue"/>
                  <a:ea typeface="Bebas Neue"/>
                  <a:cs typeface="Bebas Neue"/>
                  <a:sym typeface="Bebas Neue"/>
                </a:rPr>
                <a:t>YOUTUBE DATA FROM </a:t>
              </a:r>
              <a:r>
                <a:rPr lang="en">
                  <a:solidFill>
                    <a:schemeClr val="lt1"/>
                  </a:solidFill>
                  <a:latin typeface="Bebas Neue"/>
                  <a:ea typeface="Bebas Neue"/>
                  <a:cs typeface="Bebas Neue"/>
                  <a:sym typeface="Bebas Neue"/>
                </a:rPr>
                <a:t>Kaggle</a:t>
              </a:r>
              <a:endParaRPr>
                <a:solidFill>
                  <a:schemeClr val="lt1"/>
                </a:solidFill>
                <a:latin typeface="Bebas Neue"/>
                <a:ea typeface="Bebas Neue"/>
                <a:cs typeface="Bebas Neue"/>
                <a:sym typeface="Bebas Neue"/>
              </a:endParaRPr>
            </a:p>
          </p:txBody>
        </p:sp>
        <p:sp>
          <p:nvSpPr>
            <p:cNvPr id="362" name="Google Shape;362;g123c0e45450_0_2"/>
            <p:cNvSpPr/>
            <p:nvPr/>
          </p:nvSpPr>
          <p:spPr>
            <a:xfrm>
              <a:off x="2159000" y="963525"/>
              <a:ext cx="1117600" cy="1201950"/>
            </a:xfrm>
            <a:prstGeom prst="flowChartMagneticDisk">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bas Neue"/>
                  <a:ea typeface="Bebas Neue"/>
                  <a:cs typeface="Bebas Neue"/>
                  <a:sym typeface="Bebas Neue"/>
                </a:rPr>
                <a:t>DAILY YOUTUBE API</a:t>
              </a:r>
              <a:endParaRPr>
                <a:solidFill>
                  <a:schemeClr val="lt1"/>
                </a:solidFill>
                <a:latin typeface="Bebas Neue"/>
                <a:ea typeface="Bebas Neue"/>
                <a:cs typeface="Bebas Neue"/>
                <a:sym typeface="Bebas Neue"/>
              </a:endParaRPr>
            </a:p>
          </p:txBody>
        </p:sp>
        <p:sp>
          <p:nvSpPr>
            <p:cNvPr id="363" name="Google Shape;363;g123c0e45450_0_2"/>
            <p:cNvSpPr/>
            <p:nvPr/>
          </p:nvSpPr>
          <p:spPr>
            <a:xfrm>
              <a:off x="1851200" y="2065825"/>
              <a:ext cx="307800" cy="3870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23c0e45450_0_2"/>
            <p:cNvSpPr/>
            <p:nvPr/>
          </p:nvSpPr>
          <p:spPr>
            <a:xfrm>
              <a:off x="1881950" y="1529850"/>
              <a:ext cx="246300" cy="2463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g123c0e45450_0_2"/>
          <p:cNvSpPr/>
          <p:nvPr/>
        </p:nvSpPr>
        <p:spPr>
          <a:xfrm>
            <a:off x="2796600" y="2809488"/>
            <a:ext cx="3550800" cy="85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ebas Neue"/>
                <a:ea typeface="Bebas Neue"/>
                <a:cs typeface="Bebas Neue"/>
                <a:sym typeface="Bebas Neue"/>
              </a:rPr>
              <a:t>1 JAN 2021 to 6 APR 2022</a:t>
            </a:r>
            <a:endParaRPr sz="1900">
              <a:solidFill>
                <a:schemeClr val="lt1"/>
              </a:solidFill>
              <a:latin typeface="Bebas Neue"/>
              <a:ea typeface="Bebas Neue"/>
              <a:cs typeface="Bebas Neue"/>
              <a:sym typeface="Bebas Neue"/>
            </a:endParaRPr>
          </a:p>
          <a:p>
            <a:pPr indent="0" lvl="0" marL="0" rtl="0" algn="ctr">
              <a:spcBef>
                <a:spcPts val="0"/>
              </a:spcBef>
              <a:spcAft>
                <a:spcPts val="0"/>
              </a:spcAft>
              <a:buNone/>
            </a:pPr>
            <a:r>
              <a:rPr lang="en" sz="1900">
                <a:solidFill>
                  <a:schemeClr val="lt1"/>
                </a:solidFill>
                <a:latin typeface="Bebas Neue"/>
                <a:ea typeface="Bebas Neue"/>
                <a:cs typeface="Bebas Neue"/>
                <a:sym typeface="Bebas Neue"/>
              </a:rPr>
              <a:t>281,338 </a:t>
            </a:r>
            <a:r>
              <a:rPr lang="en" sz="1900">
                <a:solidFill>
                  <a:schemeClr val="lt1"/>
                </a:solidFill>
                <a:latin typeface="Bebas Neue"/>
                <a:ea typeface="Bebas Neue"/>
                <a:cs typeface="Bebas Neue"/>
                <a:sym typeface="Bebas Neue"/>
              </a:rPr>
              <a:t>Records</a:t>
            </a:r>
            <a:endParaRPr sz="1900">
              <a:solidFill>
                <a:schemeClr val="lt1"/>
              </a:solidFill>
              <a:latin typeface="Bebas Neue"/>
              <a:ea typeface="Bebas Neue"/>
              <a:cs typeface="Bebas Neue"/>
              <a:sym typeface="Bebas Neue"/>
            </a:endParaRPr>
          </a:p>
        </p:txBody>
      </p:sp>
      <p:pic>
        <p:nvPicPr>
          <p:cNvPr id="366" name="Google Shape;366;g123c0e45450_0_2"/>
          <p:cNvPicPr preferRelativeResize="0"/>
          <p:nvPr/>
        </p:nvPicPr>
        <p:blipFill>
          <a:blip r:embed="rId3">
            <a:alphaModFix/>
          </a:blip>
          <a:stretch>
            <a:fillRect/>
          </a:stretch>
        </p:blipFill>
        <p:spPr>
          <a:xfrm>
            <a:off x="3055488" y="3943324"/>
            <a:ext cx="371149" cy="262325"/>
          </a:xfrm>
          <a:prstGeom prst="rect">
            <a:avLst/>
          </a:prstGeom>
          <a:noFill/>
          <a:ln>
            <a:noFill/>
          </a:ln>
        </p:spPr>
      </p:pic>
      <p:pic>
        <p:nvPicPr>
          <p:cNvPr id="367" name="Google Shape;367;g123c0e45450_0_2"/>
          <p:cNvPicPr preferRelativeResize="0"/>
          <p:nvPr/>
        </p:nvPicPr>
        <p:blipFill>
          <a:blip r:embed="rId4">
            <a:alphaModFix/>
          </a:blip>
          <a:stretch>
            <a:fillRect/>
          </a:stretch>
        </p:blipFill>
        <p:spPr>
          <a:xfrm>
            <a:off x="5676363" y="3943325"/>
            <a:ext cx="371150" cy="269403"/>
          </a:xfrm>
          <a:prstGeom prst="rect">
            <a:avLst/>
          </a:prstGeom>
          <a:noFill/>
          <a:ln>
            <a:noFill/>
          </a:ln>
        </p:spPr>
      </p:pic>
      <p:pic>
        <p:nvPicPr>
          <p:cNvPr id="368" name="Google Shape;368;g123c0e45450_0_2"/>
          <p:cNvPicPr preferRelativeResize="0"/>
          <p:nvPr/>
        </p:nvPicPr>
        <p:blipFill>
          <a:blip r:embed="rId5">
            <a:alphaModFix/>
          </a:blip>
          <a:stretch>
            <a:fillRect/>
          </a:stretch>
        </p:blipFill>
        <p:spPr>
          <a:xfrm>
            <a:off x="4287686" y="3943325"/>
            <a:ext cx="386979" cy="269400"/>
          </a:xfrm>
          <a:prstGeom prst="rect">
            <a:avLst/>
          </a:prstGeom>
          <a:noFill/>
          <a:ln>
            <a:noFill/>
          </a:ln>
        </p:spPr>
      </p:pic>
      <p:sp>
        <p:nvSpPr>
          <p:cNvPr id="369" name="Google Shape;369;g123c0e45450_0_2"/>
          <p:cNvSpPr txBox="1"/>
          <p:nvPr/>
        </p:nvSpPr>
        <p:spPr>
          <a:xfrm>
            <a:off x="5133475" y="4199825"/>
            <a:ext cx="1619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lt2"/>
                </a:solidFill>
                <a:latin typeface="Enriqueta"/>
                <a:ea typeface="Enriqueta"/>
                <a:cs typeface="Enriqueta"/>
                <a:sym typeface="Enriqueta"/>
              </a:rPr>
              <a:t>Greenwich Mean Time</a:t>
            </a:r>
            <a:endParaRPr b="1" sz="1050">
              <a:solidFill>
                <a:schemeClr val="lt2"/>
              </a:solidFill>
              <a:latin typeface="Enriqueta"/>
              <a:ea typeface="Enriqueta"/>
              <a:cs typeface="Enriqueta"/>
              <a:sym typeface="Enriqueta"/>
            </a:endParaRPr>
          </a:p>
        </p:txBody>
      </p:sp>
      <p:sp>
        <p:nvSpPr>
          <p:cNvPr id="370" name="Google Shape;370;g123c0e45450_0_2"/>
          <p:cNvSpPr txBox="1"/>
          <p:nvPr/>
        </p:nvSpPr>
        <p:spPr>
          <a:xfrm>
            <a:off x="2543550" y="4199825"/>
            <a:ext cx="1362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lt2"/>
                </a:solidFill>
                <a:latin typeface="Enriqueta"/>
                <a:ea typeface="Enriqueta"/>
                <a:cs typeface="Enriqueta"/>
                <a:sym typeface="Enriqueta"/>
              </a:rPr>
              <a:t>Eastern Time Zone</a:t>
            </a:r>
            <a:endParaRPr>
              <a:solidFill>
                <a:schemeClr val="lt2"/>
              </a:solidFill>
              <a:latin typeface="Enriqueta"/>
              <a:ea typeface="Enriqueta"/>
              <a:cs typeface="Enriqueta"/>
              <a:sym typeface="Enriqueta"/>
            </a:endParaRPr>
          </a:p>
        </p:txBody>
      </p:sp>
      <p:sp>
        <p:nvSpPr>
          <p:cNvPr id="371" name="Google Shape;371;g123c0e45450_0_2"/>
          <p:cNvSpPr txBox="1"/>
          <p:nvPr/>
        </p:nvSpPr>
        <p:spPr>
          <a:xfrm>
            <a:off x="3870500" y="4199825"/>
            <a:ext cx="1362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lt2"/>
                </a:solidFill>
                <a:latin typeface="Enriqueta"/>
                <a:ea typeface="Enriqueta"/>
                <a:cs typeface="Enriqueta"/>
                <a:sym typeface="Enriqueta"/>
              </a:rPr>
              <a:t>Eastern Time Zone</a:t>
            </a:r>
            <a:endParaRPr>
              <a:solidFill>
                <a:schemeClr val="lt2"/>
              </a:solidFill>
              <a:latin typeface="Enriqueta"/>
              <a:ea typeface="Enriqueta"/>
              <a:cs typeface="Enriqueta"/>
              <a:sym typeface="Enrique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1b03fb0cc1_0_0"/>
          <p:cNvSpPr txBox="1"/>
          <p:nvPr>
            <p:ph type="title"/>
          </p:nvPr>
        </p:nvSpPr>
        <p:spPr>
          <a:xfrm>
            <a:off x="720000" y="339675"/>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Science Workflow</a:t>
            </a:r>
            <a:endParaRPr/>
          </a:p>
        </p:txBody>
      </p:sp>
      <p:pic>
        <p:nvPicPr>
          <p:cNvPr id="377" name="Google Shape;377;g11b03fb0cc1_0_0"/>
          <p:cNvPicPr preferRelativeResize="0"/>
          <p:nvPr/>
        </p:nvPicPr>
        <p:blipFill>
          <a:blip r:embed="rId3">
            <a:alphaModFix/>
          </a:blip>
          <a:stretch>
            <a:fillRect/>
          </a:stretch>
        </p:blipFill>
        <p:spPr>
          <a:xfrm>
            <a:off x="667400" y="796875"/>
            <a:ext cx="7968199" cy="4402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1b03fb0cc1_0_5"/>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383" name="Google Shape;383;g11b03fb0cc1_0_5"/>
          <p:cNvSpPr txBox="1"/>
          <p:nvPr>
            <p:ph idx="1" type="body"/>
          </p:nvPr>
        </p:nvSpPr>
        <p:spPr>
          <a:xfrm>
            <a:off x="716900" y="1074891"/>
            <a:ext cx="7704000" cy="352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g11b03fb0cc1_0_5"/>
          <p:cNvPicPr preferRelativeResize="0"/>
          <p:nvPr/>
        </p:nvPicPr>
        <p:blipFill>
          <a:blip r:embed="rId3">
            <a:alphaModFix/>
          </a:blip>
          <a:stretch>
            <a:fillRect/>
          </a:stretch>
        </p:blipFill>
        <p:spPr>
          <a:xfrm>
            <a:off x="219800" y="1074911"/>
            <a:ext cx="3403576" cy="2163774"/>
          </a:xfrm>
          <a:prstGeom prst="rect">
            <a:avLst/>
          </a:prstGeom>
          <a:noFill/>
          <a:ln>
            <a:noFill/>
          </a:ln>
        </p:spPr>
      </p:pic>
      <p:pic>
        <p:nvPicPr>
          <p:cNvPr id="385" name="Google Shape;385;g11b03fb0cc1_0_5"/>
          <p:cNvPicPr preferRelativeResize="0"/>
          <p:nvPr/>
        </p:nvPicPr>
        <p:blipFill>
          <a:blip r:embed="rId4">
            <a:alphaModFix/>
          </a:blip>
          <a:stretch>
            <a:fillRect/>
          </a:stretch>
        </p:blipFill>
        <p:spPr>
          <a:xfrm>
            <a:off x="2665025" y="2035300"/>
            <a:ext cx="3339177" cy="2124473"/>
          </a:xfrm>
          <a:prstGeom prst="rect">
            <a:avLst/>
          </a:prstGeom>
          <a:noFill/>
          <a:ln>
            <a:noFill/>
          </a:ln>
        </p:spPr>
      </p:pic>
      <p:pic>
        <p:nvPicPr>
          <p:cNvPr id="386" name="Google Shape;386;g11b03fb0cc1_0_5"/>
          <p:cNvPicPr preferRelativeResize="0"/>
          <p:nvPr/>
        </p:nvPicPr>
        <p:blipFill>
          <a:blip r:embed="rId5">
            <a:alphaModFix/>
          </a:blip>
          <a:stretch>
            <a:fillRect/>
          </a:stretch>
        </p:blipFill>
        <p:spPr>
          <a:xfrm>
            <a:off x="5473900" y="2904151"/>
            <a:ext cx="3339177" cy="2116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1b03fb0cc1_0_10"/>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392" name="Google Shape;392;g11b03fb0cc1_0_10"/>
          <p:cNvSpPr txBox="1"/>
          <p:nvPr/>
        </p:nvSpPr>
        <p:spPr>
          <a:xfrm>
            <a:off x="1924150" y="1429575"/>
            <a:ext cx="506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5F7D95"/>
                </a:solidFill>
                <a:latin typeface="Enriqueta"/>
                <a:ea typeface="Enriqueta"/>
                <a:cs typeface="Enriqueta"/>
                <a:sym typeface="Enriqueta"/>
              </a:rPr>
              <a:t>Publish date and time of trending videos</a:t>
            </a:r>
            <a:endParaRPr b="1" sz="2000">
              <a:solidFill>
                <a:srgbClr val="5F7D95"/>
              </a:solidFill>
              <a:latin typeface="Enriqueta"/>
              <a:ea typeface="Enriqueta"/>
              <a:cs typeface="Enriqueta"/>
              <a:sym typeface="Enriqueta"/>
            </a:endParaRPr>
          </a:p>
        </p:txBody>
      </p:sp>
      <p:sp>
        <p:nvSpPr>
          <p:cNvPr id="393" name="Google Shape;393;g11b03fb0cc1_0_10"/>
          <p:cNvSpPr txBox="1"/>
          <p:nvPr/>
        </p:nvSpPr>
        <p:spPr>
          <a:xfrm>
            <a:off x="1924150" y="2394000"/>
            <a:ext cx="573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5F7D95"/>
                </a:solidFill>
                <a:latin typeface="Enriqueta"/>
                <a:ea typeface="Enriqueta"/>
                <a:cs typeface="Enriqueta"/>
                <a:sym typeface="Enriqueta"/>
              </a:rPr>
              <a:t>Cultural d</a:t>
            </a:r>
            <a:r>
              <a:rPr b="1" lang="en" sz="2000">
                <a:solidFill>
                  <a:srgbClr val="5F7D95"/>
                </a:solidFill>
                <a:latin typeface="Enriqueta"/>
                <a:ea typeface="Enriqueta"/>
                <a:cs typeface="Enriqueta"/>
                <a:sym typeface="Enriqueta"/>
              </a:rPr>
              <a:t>ifferences</a:t>
            </a:r>
            <a:r>
              <a:rPr b="1" lang="en" sz="2000">
                <a:solidFill>
                  <a:srgbClr val="5F7D95"/>
                </a:solidFill>
                <a:latin typeface="Enriqueta"/>
                <a:ea typeface="Enriqueta"/>
                <a:cs typeface="Enriqueta"/>
                <a:sym typeface="Enriqueta"/>
              </a:rPr>
              <a:t> reflected in trending videos</a:t>
            </a:r>
            <a:endParaRPr b="1" sz="2000">
              <a:solidFill>
                <a:srgbClr val="5F7D95"/>
              </a:solidFill>
              <a:latin typeface="Enriqueta"/>
              <a:ea typeface="Enriqueta"/>
              <a:cs typeface="Enriqueta"/>
              <a:sym typeface="Enriqueta"/>
            </a:endParaRPr>
          </a:p>
        </p:txBody>
      </p:sp>
      <p:sp>
        <p:nvSpPr>
          <p:cNvPr id="394" name="Google Shape;394;g11b03fb0cc1_0_10"/>
          <p:cNvSpPr txBox="1"/>
          <p:nvPr/>
        </p:nvSpPr>
        <p:spPr>
          <a:xfrm>
            <a:off x="1924150" y="3358425"/>
            <a:ext cx="598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5F7D95"/>
                </a:solidFill>
                <a:latin typeface="Enriqueta"/>
                <a:ea typeface="Enriqueta"/>
                <a:cs typeface="Enriqueta"/>
                <a:sym typeface="Enriqueta"/>
              </a:rPr>
              <a:t>Cultural similarities reflected in trending videos </a:t>
            </a:r>
            <a:endParaRPr b="1" sz="2000">
              <a:solidFill>
                <a:srgbClr val="5F7D95"/>
              </a:solidFill>
              <a:latin typeface="Enriqueta"/>
              <a:ea typeface="Enriqueta"/>
              <a:cs typeface="Enriqueta"/>
              <a:sym typeface="Enriqueta"/>
            </a:endParaRPr>
          </a:p>
        </p:txBody>
      </p:sp>
      <p:sp>
        <p:nvSpPr>
          <p:cNvPr id="395" name="Google Shape;395;g11b03fb0cc1_0_10"/>
          <p:cNvSpPr txBox="1"/>
          <p:nvPr/>
        </p:nvSpPr>
        <p:spPr>
          <a:xfrm>
            <a:off x="2308800" y="4288725"/>
            <a:ext cx="4526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EB4747"/>
                </a:solidFill>
                <a:latin typeface="Enriqueta"/>
                <a:ea typeface="Enriqueta"/>
                <a:cs typeface="Enriqueta"/>
                <a:sym typeface="Enriqueta"/>
              </a:rPr>
              <a:t>Interactive Tableau Dashboards</a:t>
            </a:r>
            <a:endParaRPr b="1" sz="1900">
              <a:solidFill>
                <a:srgbClr val="EB4747"/>
              </a:solidFill>
              <a:latin typeface="Enriqueta"/>
              <a:ea typeface="Enriqueta"/>
              <a:cs typeface="Enriqueta"/>
              <a:sym typeface="Enriqueta"/>
            </a:endParaRPr>
          </a:p>
        </p:txBody>
      </p:sp>
      <p:grpSp>
        <p:nvGrpSpPr>
          <p:cNvPr id="396" name="Google Shape;396;g11b03fb0cc1_0_10"/>
          <p:cNvGrpSpPr/>
          <p:nvPr/>
        </p:nvGrpSpPr>
        <p:grpSpPr>
          <a:xfrm>
            <a:off x="1238750" y="1292475"/>
            <a:ext cx="510000" cy="600300"/>
            <a:chOff x="1840525" y="1258350"/>
            <a:chExt cx="510000" cy="600300"/>
          </a:xfrm>
        </p:grpSpPr>
        <p:sp>
          <p:nvSpPr>
            <p:cNvPr id="397" name="Google Shape;397;g11b03fb0cc1_0_10"/>
            <p:cNvSpPr/>
            <p:nvPr/>
          </p:nvSpPr>
          <p:spPr>
            <a:xfrm>
              <a:off x="1840525" y="1348650"/>
              <a:ext cx="510000" cy="51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solidFill>
                  <a:schemeClr val="lt1"/>
                </a:solidFill>
                <a:latin typeface="Enriqueta"/>
                <a:ea typeface="Enriqueta"/>
                <a:cs typeface="Enriqueta"/>
                <a:sym typeface="Enriqueta"/>
              </a:endParaRPr>
            </a:p>
          </p:txBody>
        </p:sp>
        <p:sp>
          <p:nvSpPr>
            <p:cNvPr id="398" name="Google Shape;398;g11b03fb0cc1_0_10"/>
            <p:cNvSpPr txBox="1"/>
            <p:nvPr/>
          </p:nvSpPr>
          <p:spPr>
            <a:xfrm>
              <a:off x="1943100" y="1258350"/>
              <a:ext cx="407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700">
                  <a:solidFill>
                    <a:schemeClr val="lt1"/>
                  </a:solidFill>
                  <a:latin typeface="Enriqueta"/>
                  <a:ea typeface="Enriqueta"/>
                  <a:cs typeface="Enriqueta"/>
                  <a:sym typeface="Enriqueta"/>
                </a:rPr>
                <a:t>1</a:t>
              </a:r>
              <a:endParaRPr sz="1100">
                <a:latin typeface="Enriqueta"/>
                <a:ea typeface="Enriqueta"/>
                <a:cs typeface="Enriqueta"/>
                <a:sym typeface="Enriqueta"/>
              </a:endParaRPr>
            </a:p>
          </p:txBody>
        </p:sp>
      </p:grpSp>
      <p:grpSp>
        <p:nvGrpSpPr>
          <p:cNvPr id="399" name="Google Shape;399;g11b03fb0cc1_0_10"/>
          <p:cNvGrpSpPr/>
          <p:nvPr/>
        </p:nvGrpSpPr>
        <p:grpSpPr>
          <a:xfrm>
            <a:off x="1238750" y="2269238"/>
            <a:ext cx="531900" cy="600300"/>
            <a:chOff x="1840525" y="2235113"/>
            <a:chExt cx="531900" cy="600300"/>
          </a:xfrm>
        </p:grpSpPr>
        <p:sp>
          <p:nvSpPr>
            <p:cNvPr id="400" name="Google Shape;400;g11b03fb0cc1_0_10"/>
            <p:cNvSpPr/>
            <p:nvPr/>
          </p:nvSpPr>
          <p:spPr>
            <a:xfrm>
              <a:off x="1840525" y="2316750"/>
              <a:ext cx="510000" cy="51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11b03fb0cc1_0_10"/>
            <p:cNvSpPr txBox="1"/>
            <p:nvPr/>
          </p:nvSpPr>
          <p:spPr>
            <a:xfrm>
              <a:off x="1921225" y="2235113"/>
              <a:ext cx="451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Enriqueta"/>
                  <a:ea typeface="Enriqueta"/>
                  <a:cs typeface="Enriqueta"/>
                  <a:sym typeface="Enriqueta"/>
                </a:rPr>
                <a:t>2</a:t>
              </a:r>
              <a:endParaRPr sz="1100">
                <a:latin typeface="Enriqueta"/>
                <a:ea typeface="Enriqueta"/>
                <a:cs typeface="Enriqueta"/>
                <a:sym typeface="Enriqueta"/>
              </a:endParaRPr>
            </a:p>
          </p:txBody>
        </p:sp>
      </p:grpSp>
      <p:grpSp>
        <p:nvGrpSpPr>
          <p:cNvPr id="402" name="Google Shape;402;g11b03fb0cc1_0_10"/>
          <p:cNvGrpSpPr/>
          <p:nvPr/>
        </p:nvGrpSpPr>
        <p:grpSpPr>
          <a:xfrm>
            <a:off x="1238750" y="3246025"/>
            <a:ext cx="576025" cy="582950"/>
            <a:chOff x="1840525" y="3211900"/>
            <a:chExt cx="576025" cy="582950"/>
          </a:xfrm>
        </p:grpSpPr>
        <p:sp>
          <p:nvSpPr>
            <p:cNvPr id="403" name="Google Shape;403;g11b03fb0cc1_0_10"/>
            <p:cNvSpPr/>
            <p:nvPr/>
          </p:nvSpPr>
          <p:spPr>
            <a:xfrm>
              <a:off x="1840525" y="3284850"/>
              <a:ext cx="510000" cy="51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11b03fb0cc1_0_10"/>
            <p:cNvSpPr txBox="1"/>
            <p:nvPr/>
          </p:nvSpPr>
          <p:spPr>
            <a:xfrm>
              <a:off x="1946750" y="3211900"/>
              <a:ext cx="469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Enriqueta"/>
                  <a:ea typeface="Enriqueta"/>
                  <a:cs typeface="Enriqueta"/>
                  <a:sym typeface="Enriqueta"/>
                </a:rPr>
                <a:t>3</a:t>
              </a:r>
              <a:endParaRPr sz="900">
                <a:latin typeface="Enriqueta"/>
                <a:ea typeface="Enriqueta"/>
                <a:cs typeface="Enriqueta"/>
                <a:sym typeface="Enriquet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123ab465d22_1_8"/>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Solving</a:t>
            </a:r>
            <a:endParaRPr/>
          </a:p>
        </p:txBody>
      </p:sp>
      <p:sp>
        <p:nvSpPr>
          <p:cNvPr id="410" name="Google Shape;410;g123ab465d22_1_8"/>
          <p:cNvSpPr txBox="1"/>
          <p:nvPr/>
        </p:nvSpPr>
        <p:spPr>
          <a:xfrm>
            <a:off x="2767600" y="983650"/>
            <a:ext cx="497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5F7D95"/>
                </a:solidFill>
                <a:latin typeface="Enriqueta"/>
                <a:ea typeface="Enriqueta"/>
                <a:cs typeface="Enriqueta"/>
                <a:sym typeface="Enriqueta"/>
              </a:rPr>
              <a:t>Publish day and time</a:t>
            </a:r>
            <a:r>
              <a:rPr lang="en" sz="1600">
                <a:solidFill>
                  <a:srgbClr val="5F7D95"/>
                </a:solidFill>
                <a:latin typeface="Enriqueta"/>
                <a:ea typeface="Enriqueta"/>
                <a:cs typeface="Enriqueta"/>
                <a:sym typeface="Enriqueta"/>
              </a:rPr>
              <a:t> of trending videos</a:t>
            </a:r>
            <a:endParaRPr sz="1600">
              <a:solidFill>
                <a:srgbClr val="5F7D95"/>
              </a:solidFill>
              <a:latin typeface="Enriqueta"/>
              <a:ea typeface="Enriqueta"/>
              <a:cs typeface="Enriqueta"/>
              <a:sym typeface="Enriqueta"/>
            </a:endParaRPr>
          </a:p>
        </p:txBody>
      </p:sp>
      <p:sp>
        <p:nvSpPr>
          <p:cNvPr id="411" name="Google Shape;411;g123ab465d22_1_8"/>
          <p:cNvSpPr txBox="1"/>
          <p:nvPr/>
        </p:nvSpPr>
        <p:spPr>
          <a:xfrm>
            <a:off x="2157050" y="4308425"/>
            <a:ext cx="217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667E92"/>
                </a:solidFill>
                <a:latin typeface="Enriqueta"/>
                <a:ea typeface="Enriqueta"/>
                <a:cs typeface="Enriqueta"/>
                <a:sym typeface="Enriqueta"/>
              </a:rPr>
              <a:t>Correlation of Publish Time 	</a:t>
            </a:r>
            <a:endParaRPr sz="1200">
              <a:solidFill>
                <a:srgbClr val="667E92"/>
              </a:solidFill>
              <a:latin typeface="Enriqueta"/>
              <a:ea typeface="Enriqueta"/>
              <a:cs typeface="Enriqueta"/>
              <a:sym typeface="Enriqueta"/>
            </a:endParaRPr>
          </a:p>
        </p:txBody>
      </p:sp>
      <p:grpSp>
        <p:nvGrpSpPr>
          <p:cNvPr id="412" name="Google Shape;412;g123ab465d22_1_8"/>
          <p:cNvGrpSpPr/>
          <p:nvPr/>
        </p:nvGrpSpPr>
        <p:grpSpPr>
          <a:xfrm>
            <a:off x="2157050" y="738250"/>
            <a:ext cx="510000" cy="600300"/>
            <a:chOff x="1840525" y="1258350"/>
            <a:chExt cx="510000" cy="600300"/>
          </a:xfrm>
        </p:grpSpPr>
        <p:sp>
          <p:nvSpPr>
            <p:cNvPr id="413" name="Google Shape;413;g123ab465d22_1_8"/>
            <p:cNvSpPr/>
            <p:nvPr/>
          </p:nvSpPr>
          <p:spPr>
            <a:xfrm>
              <a:off x="1840525" y="1348650"/>
              <a:ext cx="510000" cy="51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solidFill>
                  <a:schemeClr val="lt1"/>
                </a:solidFill>
                <a:latin typeface="Enriqueta"/>
                <a:ea typeface="Enriqueta"/>
                <a:cs typeface="Enriqueta"/>
                <a:sym typeface="Enriqueta"/>
              </a:endParaRPr>
            </a:p>
          </p:txBody>
        </p:sp>
        <p:sp>
          <p:nvSpPr>
            <p:cNvPr id="414" name="Google Shape;414;g123ab465d22_1_8"/>
            <p:cNvSpPr txBox="1"/>
            <p:nvPr/>
          </p:nvSpPr>
          <p:spPr>
            <a:xfrm>
              <a:off x="1943100" y="1258350"/>
              <a:ext cx="407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Enriqueta"/>
                  <a:ea typeface="Enriqueta"/>
                  <a:cs typeface="Enriqueta"/>
                  <a:sym typeface="Enriqueta"/>
                </a:rPr>
                <a:t>1</a:t>
              </a:r>
              <a:endParaRPr sz="1100">
                <a:latin typeface="Enriqueta"/>
                <a:ea typeface="Enriqueta"/>
                <a:cs typeface="Enriqueta"/>
                <a:sym typeface="Enriqueta"/>
              </a:endParaRPr>
            </a:p>
          </p:txBody>
        </p:sp>
      </p:grpSp>
      <p:pic>
        <p:nvPicPr>
          <p:cNvPr id="415" name="Google Shape;415;g123ab465d22_1_8"/>
          <p:cNvPicPr preferRelativeResize="0"/>
          <p:nvPr/>
        </p:nvPicPr>
        <p:blipFill>
          <a:blip r:embed="rId3">
            <a:alphaModFix/>
          </a:blip>
          <a:stretch>
            <a:fillRect/>
          </a:stretch>
        </p:blipFill>
        <p:spPr>
          <a:xfrm>
            <a:off x="284900" y="1612200"/>
            <a:ext cx="3962399" cy="2313976"/>
          </a:xfrm>
          <a:prstGeom prst="rect">
            <a:avLst/>
          </a:prstGeom>
          <a:noFill/>
          <a:ln>
            <a:noFill/>
          </a:ln>
        </p:spPr>
      </p:pic>
      <p:pic>
        <p:nvPicPr>
          <p:cNvPr id="416" name="Google Shape;416;g123ab465d22_1_8"/>
          <p:cNvPicPr preferRelativeResize="0"/>
          <p:nvPr/>
        </p:nvPicPr>
        <p:blipFill>
          <a:blip r:embed="rId4">
            <a:alphaModFix/>
          </a:blip>
          <a:stretch>
            <a:fillRect/>
          </a:stretch>
        </p:blipFill>
        <p:spPr>
          <a:xfrm>
            <a:off x="4475899" y="1612200"/>
            <a:ext cx="4002550" cy="2313974"/>
          </a:xfrm>
          <a:prstGeom prst="rect">
            <a:avLst/>
          </a:prstGeom>
          <a:noFill/>
          <a:ln>
            <a:noFill/>
          </a:ln>
        </p:spPr>
      </p:pic>
      <p:sp>
        <p:nvSpPr>
          <p:cNvPr id="417" name="Google Shape;417;g123ab465d22_1_8"/>
          <p:cNvSpPr txBox="1"/>
          <p:nvPr/>
        </p:nvSpPr>
        <p:spPr>
          <a:xfrm>
            <a:off x="4475900" y="4123625"/>
            <a:ext cx="177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Enriqueta"/>
                <a:ea typeface="Enriqueta"/>
                <a:cs typeface="Enriqueta"/>
                <a:sym typeface="Enriqueta"/>
              </a:rPr>
              <a:t>vs. Trending 		</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vs. Likes 	</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vs. Views</a:t>
            </a:r>
            <a:endParaRPr>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23ab465d22_1_6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Solving</a:t>
            </a:r>
            <a:endParaRPr/>
          </a:p>
        </p:txBody>
      </p:sp>
      <p:sp>
        <p:nvSpPr>
          <p:cNvPr id="423" name="Google Shape;423;g123ab465d22_1_64"/>
          <p:cNvSpPr txBox="1"/>
          <p:nvPr/>
        </p:nvSpPr>
        <p:spPr>
          <a:xfrm>
            <a:off x="2447550" y="996700"/>
            <a:ext cx="497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5F7D95"/>
                </a:solidFill>
                <a:latin typeface="Enriqueta"/>
                <a:ea typeface="Enriqueta"/>
                <a:cs typeface="Enriqueta"/>
                <a:sym typeface="Enriqueta"/>
              </a:rPr>
              <a:t>Cultural differences reflected in trending videos</a:t>
            </a:r>
            <a:endParaRPr sz="1600">
              <a:solidFill>
                <a:srgbClr val="5F7D95"/>
              </a:solidFill>
              <a:latin typeface="Enriqueta"/>
              <a:ea typeface="Enriqueta"/>
              <a:cs typeface="Enriqueta"/>
              <a:sym typeface="Enriqueta"/>
            </a:endParaRPr>
          </a:p>
        </p:txBody>
      </p:sp>
      <p:pic>
        <p:nvPicPr>
          <p:cNvPr id="424" name="Google Shape;424;g123ab465d22_1_64"/>
          <p:cNvPicPr preferRelativeResize="0"/>
          <p:nvPr/>
        </p:nvPicPr>
        <p:blipFill>
          <a:blip r:embed="rId3">
            <a:alphaModFix/>
          </a:blip>
          <a:stretch>
            <a:fillRect/>
          </a:stretch>
        </p:blipFill>
        <p:spPr>
          <a:xfrm>
            <a:off x="265625" y="1427800"/>
            <a:ext cx="3540849" cy="1978350"/>
          </a:xfrm>
          <a:prstGeom prst="rect">
            <a:avLst/>
          </a:prstGeom>
          <a:noFill/>
          <a:ln>
            <a:noFill/>
          </a:ln>
        </p:spPr>
      </p:pic>
      <p:sp>
        <p:nvSpPr>
          <p:cNvPr id="425" name="Google Shape;425;g123ab465d22_1_64"/>
          <p:cNvSpPr txBox="1"/>
          <p:nvPr/>
        </p:nvSpPr>
        <p:spPr>
          <a:xfrm>
            <a:off x="6686700" y="1233500"/>
            <a:ext cx="24573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5F7D95"/>
              </a:solidFill>
              <a:latin typeface="Enriqueta"/>
              <a:ea typeface="Enriqueta"/>
              <a:cs typeface="Enriqueta"/>
              <a:sym typeface="Enriqueta"/>
            </a:endParaRPr>
          </a:p>
          <a:p>
            <a:pPr indent="0" lvl="0" marL="0" rtl="0" algn="l">
              <a:spcBef>
                <a:spcPts val="0"/>
              </a:spcBef>
              <a:spcAft>
                <a:spcPts val="0"/>
              </a:spcAft>
              <a:buNone/>
            </a:pPr>
            <a:r>
              <a:rPr b="1" lang="en" sz="1200">
                <a:solidFill>
                  <a:srgbClr val="5F7D95"/>
                </a:solidFill>
                <a:latin typeface="Enriqueta"/>
                <a:ea typeface="Enriqueta"/>
                <a:cs typeface="Enriqueta"/>
                <a:sym typeface="Enriqueta"/>
              </a:rPr>
              <a:t>Media</a:t>
            </a:r>
            <a:endParaRPr b="1" sz="1200">
              <a:solidFill>
                <a:srgbClr val="5F7D95"/>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Disney, Fox / Twitch / BBC</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rgbClr val="5F7D95"/>
                </a:solidFill>
                <a:latin typeface="Enriqueta"/>
                <a:ea typeface="Enriqueta"/>
                <a:cs typeface="Enriqueta"/>
                <a:sym typeface="Enriqueta"/>
              </a:rPr>
              <a:t>Person</a:t>
            </a:r>
            <a:endParaRPr b="1" sz="1200">
              <a:solidFill>
                <a:srgbClr val="5F7D95"/>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Jake / </a:t>
            </a:r>
            <a:r>
              <a:rPr b="1" lang="en" sz="1200">
                <a:solidFill>
                  <a:schemeClr val="lt2"/>
                </a:solidFill>
                <a:latin typeface="Enriqueta"/>
                <a:ea typeface="Enriqueta"/>
                <a:cs typeface="Enriqueta"/>
                <a:sym typeface="Enriqueta"/>
              </a:rPr>
              <a:t>Harry, Solskjær, Ronaldo</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rgbClr val="5F7D95"/>
                </a:solidFill>
                <a:latin typeface="Enriqueta"/>
                <a:ea typeface="Enriqueta"/>
                <a:cs typeface="Enriqueta"/>
                <a:sym typeface="Enriqueta"/>
              </a:rPr>
              <a:t>Sports</a:t>
            </a:r>
            <a:endParaRPr b="1" sz="1200">
              <a:solidFill>
                <a:srgbClr val="5F7D95"/>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NBA, UFC, WWE / </a:t>
            </a:r>
            <a:r>
              <a:rPr b="1" lang="en" sz="1200">
                <a:solidFill>
                  <a:schemeClr val="lt2"/>
                </a:solidFill>
                <a:latin typeface="Enriqueta"/>
                <a:ea typeface="Enriqueta"/>
                <a:cs typeface="Enriqueta"/>
                <a:sym typeface="Enriqueta"/>
              </a:rPr>
              <a:t>Chelsea, Manchester, Liverpool</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rgbClr val="5F7D95"/>
                </a:solidFill>
                <a:latin typeface="Enriqueta"/>
                <a:ea typeface="Enriqueta"/>
                <a:cs typeface="Enriqueta"/>
                <a:sym typeface="Enriqueta"/>
              </a:rPr>
              <a:t>Geographical</a:t>
            </a:r>
            <a:endParaRPr b="1" sz="1200">
              <a:solidFill>
                <a:srgbClr val="5F7D95"/>
              </a:solidFill>
              <a:latin typeface="Enriqueta"/>
              <a:ea typeface="Enriqueta"/>
              <a:cs typeface="Enriqueta"/>
              <a:sym typeface="Enriqueta"/>
            </a:endParaRPr>
          </a:p>
          <a:p>
            <a:pPr indent="0" lvl="0" marL="0" rtl="0" algn="l">
              <a:spcBef>
                <a:spcPts val="0"/>
              </a:spcBef>
              <a:spcAft>
                <a:spcPts val="0"/>
              </a:spcAft>
              <a:buNone/>
            </a:pPr>
            <a:r>
              <a:rPr b="1" lang="en" sz="1200">
                <a:solidFill>
                  <a:schemeClr val="lt2"/>
                </a:solidFill>
                <a:latin typeface="Enriqueta"/>
                <a:ea typeface="Enriqueta"/>
                <a:cs typeface="Enriqueta"/>
                <a:sym typeface="Enriqueta"/>
              </a:rPr>
              <a:t>UK, euro, England</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rPr b="1" lang="en" sz="1200">
                <a:solidFill>
                  <a:srgbClr val="5F7D95"/>
                </a:solidFill>
                <a:latin typeface="Enriqueta"/>
                <a:ea typeface="Enriqueta"/>
                <a:cs typeface="Enriqueta"/>
                <a:sym typeface="Enriqueta"/>
              </a:rPr>
              <a:t>Holiday</a:t>
            </a:r>
            <a:endParaRPr b="1" sz="1200">
              <a:solidFill>
                <a:srgbClr val="5F7D95"/>
              </a:solidFill>
              <a:latin typeface="Enriqueta"/>
              <a:ea typeface="Enriqueta"/>
              <a:cs typeface="Enriqueta"/>
              <a:sym typeface="Enriqueta"/>
            </a:endParaRPr>
          </a:p>
          <a:p>
            <a:pPr indent="0" lvl="0" marL="0" rtl="0" algn="l">
              <a:spcBef>
                <a:spcPts val="0"/>
              </a:spcBef>
              <a:spcAft>
                <a:spcPts val="0"/>
              </a:spcAft>
              <a:buClr>
                <a:schemeClr val="dk1"/>
              </a:buClr>
              <a:buSzPts val="1100"/>
              <a:buFont typeface="Arial"/>
              <a:buNone/>
            </a:pPr>
            <a:r>
              <a:rPr b="1" lang="en" sz="1200">
                <a:solidFill>
                  <a:schemeClr val="lt2"/>
                </a:solidFill>
                <a:latin typeface="Enriqueta"/>
                <a:ea typeface="Enriqueta"/>
                <a:cs typeface="Enriqueta"/>
                <a:sym typeface="Enriqueta"/>
              </a:rPr>
              <a:t>Christmas</a:t>
            </a:r>
            <a:endParaRPr b="1" sz="1200">
              <a:solidFill>
                <a:schemeClr val="lt2"/>
              </a:solidFill>
              <a:latin typeface="Enriqueta"/>
              <a:ea typeface="Enriqueta"/>
              <a:cs typeface="Enriqueta"/>
              <a:sym typeface="Enriqueta"/>
            </a:endParaRPr>
          </a:p>
          <a:p>
            <a:pPr indent="0" lvl="0" marL="0" rtl="0" algn="l">
              <a:spcBef>
                <a:spcPts val="0"/>
              </a:spcBef>
              <a:spcAft>
                <a:spcPts val="0"/>
              </a:spcAft>
              <a:buClr>
                <a:schemeClr val="dk1"/>
              </a:buClr>
              <a:buSzPts val="1100"/>
              <a:buFont typeface="Arial"/>
              <a:buNone/>
            </a:pPr>
            <a:r>
              <a:t/>
            </a:r>
            <a:endParaRPr b="1" sz="1200">
              <a:solidFill>
                <a:schemeClr val="lt2"/>
              </a:solidFill>
              <a:latin typeface="Enriqueta"/>
              <a:ea typeface="Enriqueta"/>
              <a:cs typeface="Enriqueta"/>
              <a:sym typeface="Enriqueta"/>
            </a:endParaRPr>
          </a:p>
          <a:p>
            <a:pPr indent="0" lvl="0" marL="0" rtl="0" algn="l">
              <a:spcBef>
                <a:spcPts val="0"/>
              </a:spcBef>
              <a:spcAft>
                <a:spcPts val="0"/>
              </a:spcAft>
              <a:buClr>
                <a:schemeClr val="dk1"/>
              </a:buClr>
              <a:buSzPts val="1100"/>
              <a:buFont typeface="Arial"/>
              <a:buNone/>
            </a:pPr>
            <a:r>
              <a:rPr b="1" lang="en" sz="1200">
                <a:solidFill>
                  <a:srgbClr val="5F7D95"/>
                </a:solidFill>
                <a:latin typeface="Enriqueta"/>
                <a:ea typeface="Enriqueta"/>
                <a:cs typeface="Enriqueta"/>
                <a:sym typeface="Enriqueta"/>
              </a:rPr>
              <a:t>Episode</a:t>
            </a:r>
            <a:endParaRPr b="1" sz="1200">
              <a:solidFill>
                <a:srgbClr val="5F7D95"/>
              </a:solidFill>
              <a:latin typeface="Enriqueta"/>
              <a:ea typeface="Enriqueta"/>
              <a:cs typeface="Enriqueta"/>
              <a:sym typeface="Enriqueta"/>
            </a:endParaRPr>
          </a:p>
          <a:p>
            <a:pPr indent="0" lvl="0" marL="0" rtl="0" algn="l">
              <a:spcBef>
                <a:spcPts val="0"/>
              </a:spcBef>
              <a:spcAft>
                <a:spcPts val="0"/>
              </a:spcAft>
              <a:buClr>
                <a:schemeClr val="dk1"/>
              </a:buClr>
              <a:buSzPts val="1100"/>
              <a:buFont typeface="Arial"/>
              <a:buNone/>
            </a:pPr>
            <a:r>
              <a:rPr b="1" lang="en" sz="1200">
                <a:solidFill>
                  <a:schemeClr val="lt2"/>
                </a:solidFill>
                <a:latin typeface="Enriqueta"/>
                <a:ea typeface="Enriqueta"/>
                <a:cs typeface="Enriqueta"/>
                <a:sym typeface="Enriqueta"/>
              </a:rPr>
              <a:t>Spiderman / Squid Game</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t/>
            </a:r>
            <a:endParaRPr b="1" sz="1200">
              <a:solidFill>
                <a:schemeClr val="lt2"/>
              </a:solidFill>
              <a:latin typeface="Enriqueta"/>
              <a:ea typeface="Enriqueta"/>
              <a:cs typeface="Enriqueta"/>
              <a:sym typeface="Enriqueta"/>
            </a:endParaRPr>
          </a:p>
          <a:p>
            <a:pPr indent="0" lvl="0" marL="0" rtl="0" algn="l">
              <a:spcBef>
                <a:spcPts val="0"/>
              </a:spcBef>
              <a:spcAft>
                <a:spcPts val="0"/>
              </a:spcAft>
              <a:buNone/>
            </a:pPr>
            <a:r>
              <a:t/>
            </a:r>
            <a:endParaRPr b="1" sz="1200">
              <a:solidFill>
                <a:schemeClr val="lt2"/>
              </a:solidFill>
              <a:latin typeface="Enriqueta"/>
              <a:ea typeface="Enriqueta"/>
              <a:cs typeface="Enriqueta"/>
              <a:sym typeface="Enriqueta"/>
            </a:endParaRPr>
          </a:p>
        </p:txBody>
      </p:sp>
      <p:grpSp>
        <p:nvGrpSpPr>
          <p:cNvPr id="426" name="Google Shape;426;g123ab465d22_1_64"/>
          <p:cNvGrpSpPr/>
          <p:nvPr/>
        </p:nvGrpSpPr>
        <p:grpSpPr>
          <a:xfrm>
            <a:off x="1915650" y="827488"/>
            <a:ext cx="531900" cy="600300"/>
            <a:chOff x="1840525" y="2235113"/>
            <a:chExt cx="531900" cy="600300"/>
          </a:xfrm>
        </p:grpSpPr>
        <p:sp>
          <p:nvSpPr>
            <p:cNvPr id="427" name="Google Shape;427;g123ab465d22_1_64"/>
            <p:cNvSpPr/>
            <p:nvPr/>
          </p:nvSpPr>
          <p:spPr>
            <a:xfrm>
              <a:off x="1840525" y="2316750"/>
              <a:ext cx="510000" cy="51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23ab465d22_1_64"/>
            <p:cNvSpPr txBox="1"/>
            <p:nvPr/>
          </p:nvSpPr>
          <p:spPr>
            <a:xfrm>
              <a:off x="1921225" y="2235113"/>
              <a:ext cx="451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Enriqueta"/>
                  <a:ea typeface="Enriqueta"/>
                  <a:cs typeface="Enriqueta"/>
                  <a:sym typeface="Enriqueta"/>
                </a:rPr>
                <a:t>2</a:t>
              </a:r>
              <a:endParaRPr sz="1100">
                <a:latin typeface="Enriqueta"/>
                <a:ea typeface="Enriqueta"/>
                <a:cs typeface="Enriqueta"/>
                <a:sym typeface="Enriqueta"/>
              </a:endParaRPr>
            </a:p>
          </p:txBody>
        </p:sp>
      </p:grpSp>
      <p:pic>
        <p:nvPicPr>
          <p:cNvPr id="429" name="Google Shape;429;g123ab465d22_1_64"/>
          <p:cNvPicPr preferRelativeResize="0"/>
          <p:nvPr/>
        </p:nvPicPr>
        <p:blipFill>
          <a:blip r:embed="rId4">
            <a:alphaModFix/>
          </a:blip>
          <a:stretch>
            <a:fillRect/>
          </a:stretch>
        </p:blipFill>
        <p:spPr>
          <a:xfrm>
            <a:off x="1211600" y="2014600"/>
            <a:ext cx="3960251" cy="2145899"/>
          </a:xfrm>
          <a:prstGeom prst="rect">
            <a:avLst/>
          </a:prstGeom>
          <a:noFill/>
          <a:ln>
            <a:noFill/>
          </a:ln>
        </p:spPr>
      </p:pic>
      <p:pic>
        <p:nvPicPr>
          <p:cNvPr id="430" name="Google Shape;430;g123ab465d22_1_64"/>
          <p:cNvPicPr preferRelativeResize="0"/>
          <p:nvPr/>
        </p:nvPicPr>
        <p:blipFill>
          <a:blip r:embed="rId5">
            <a:alphaModFix/>
          </a:blip>
          <a:stretch>
            <a:fillRect/>
          </a:stretch>
        </p:blipFill>
        <p:spPr>
          <a:xfrm>
            <a:off x="2186950" y="2546220"/>
            <a:ext cx="4028600" cy="2231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g123ab465d22_1_56"/>
          <p:cNvPicPr preferRelativeResize="0"/>
          <p:nvPr/>
        </p:nvPicPr>
        <p:blipFill>
          <a:blip r:embed="rId3">
            <a:alphaModFix/>
          </a:blip>
          <a:stretch>
            <a:fillRect/>
          </a:stretch>
        </p:blipFill>
        <p:spPr>
          <a:xfrm>
            <a:off x="4567575" y="1604600"/>
            <a:ext cx="4389176" cy="2490050"/>
          </a:xfrm>
          <a:prstGeom prst="rect">
            <a:avLst/>
          </a:prstGeom>
          <a:noFill/>
          <a:ln>
            <a:noFill/>
          </a:ln>
        </p:spPr>
      </p:pic>
      <p:sp>
        <p:nvSpPr>
          <p:cNvPr id="436" name="Google Shape;436;g123ab465d22_1_5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Solving</a:t>
            </a:r>
            <a:endParaRPr/>
          </a:p>
        </p:txBody>
      </p:sp>
      <p:sp>
        <p:nvSpPr>
          <p:cNvPr id="437" name="Google Shape;437;g123ab465d22_1_56"/>
          <p:cNvSpPr txBox="1"/>
          <p:nvPr/>
        </p:nvSpPr>
        <p:spPr>
          <a:xfrm>
            <a:off x="2447550" y="996700"/>
            <a:ext cx="497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5F7D95"/>
                </a:solidFill>
                <a:latin typeface="Enriqueta"/>
                <a:ea typeface="Enriqueta"/>
                <a:cs typeface="Enriqueta"/>
                <a:sym typeface="Enriqueta"/>
              </a:rPr>
              <a:t>Cultural similarity reflected in trending videos</a:t>
            </a:r>
            <a:endParaRPr sz="1600">
              <a:solidFill>
                <a:srgbClr val="5F7D95"/>
              </a:solidFill>
              <a:latin typeface="Enriqueta"/>
              <a:ea typeface="Enriqueta"/>
              <a:cs typeface="Enriqueta"/>
              <a:sym typeface="Enriqueta"/>
            </a:endParaRPr>
          </a:p>
        </p:txBody>
      </p:sp>
      <p:grpSp>
        <p:nvGrpSpPr>
          <p:cNvPr id="438" name="Google Shape;438;g123ab465d22_1_56"/>
          <p:cNvGrpSpPr/>
          <p:nvPr/>
        </p:nvGrpSpPr>
        <p:grpSpPr>
          <a:xfrm>
            <a:off x="1871525" y="844850"/>
            <a:ext cx="576025" cy="582950"/>
            <a:chOff x="1840525" y="3211900"/>
            <a:chExt cx="576025" cy="582950"/>
          </a:xfrm>
        </p:grpSpPr>
        <p:sp>
          <p:nvSpPr>
            <p:cNvPr id="439" name="Google Shape;439;g123ab465d22_1_56"/>
            <p:cNvSpPr/>
            <p:nvPr/>
          </p:nvSpPr>
          <p:spPr>
            <a:xfrm>
              <a:off x="1840525" y="3284850"/>
              <a:ext cx="510000" cy="51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23ab465d22_1_56"/>
            <p:cNvSpPr txBox="1"/>
            <p:nvPr/>
          </p:nvSpPr>
          <p:spPr>
            <a:xfrm>
              <a:off x="1946750" y="3211900"/>
              <a:ext cx="469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Enriqueta"/>
                  <a:ea typeface="Enriqueta"/>
                  <a:cs typeface="Enriqueta"/>
                  <a:sym typeface="Enriqueta"/>
                </a:rPr>
                <a:t>3</a:t>
              </a:r>
              <a:endParaRPr sz="900">
                <a:latin typeface="Enriqueta"/>
                <a:ea typeface="Enriqueta"/>
                <a:cs typeface="Enriqueta"/>
                <a:sym typeface="Enriqueta"/>
              </a:endParaRPr>
            </a:p>
          </p:txBody>
        </p:sp>
      </p:grpSp>
      <p:pic>
        <p:nvPicPr>
          <p:cNvPr id="441" name="Google Shape;441;g123ab465d22_1_56"/>
          <p:cNvPicPr preferRelativeResize="0"/>
          <p:nvPr/>
        </p:nvPicPr>
        <p:blipFill>
          <a:blip r:embed="rId4">
            <a:alphaModFix/>
          </a:blip>
          <a:stretch>
            <a:fillRect/>
          </a:stretch>
        </p:blipFill>
        <p:spPr>
          <a:xfrm>
            <a:off x="180350" y="1566675"/>
            <a:ext cx="4387226" cy="2527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rmany's Consumers Engagement for Marketing by Slidesgo">
  <a:themeElements>
    <a:clrScheme name="Simple Light">
      <a:dk1>
        <a:srgbClr val="000000"/>
      </a:dk1>
      <a:lt1>
        <a:srgbClr val="FFFFFF"/>
      </a:lt1>
      <a:dk2>
        <a:srgbClr val="2E2E2E"/>
      </a:dk2>
      <a:lt2>
        <a:srgbClr val="EB4747"/>
      </a:lt2>
      <a:accent1>
        <a:srgbClr val="FFF8F0"/>
      </a:accent1>
      <a:accent2>
        <a:srgbClr val="ECA9A2"/>
      </a:accent2>
      <a:accent3>
        <a:srgbClr val="B4B0AB"/>
      </a:accent3>
      <a:accent4>
        <a:srgbClr val="FFFFFF"/>
      </a:accent4>
      <a:accent5>
        <a:srgbClr val="FFFFFF"/>
      </a:accent5>
      <a:accent6>
        <a:srgbClr val="FFFFFF"/>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